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382" r:id="rId5"/>
    <p:sldId id="383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es, Mike" initials="RM" lastIdx="10" clrIdx="0">
    <p:extLst>
      <p:ext uri="{19B8F6BF-5375-455C-9EA6-DF929625EA0E}">
        <p15:presenceInfo xmlns:p15="http://schemas.microsoft.com/office/powerpoint/2012/main" userId="S-1-5-21-414935543-1342250053-1793291686-4960" providerId="AD"/>
      </p:ext>
    </p:extLst>
  </p:cmAuthor>
  <p:cmAuthor id="2" name="Geernaert, Gerald" initials="GG" lastIdx="2" clrIdx="1">
    <p:extLst>
      <p:ext uri="{19B8F6BF-5375-455C-9EA6-DF929625EA0E}">
        <p15:presenceInfo xmlns:p15="http://schemas.microsoft.com/office/powerpoint/2012/main" userId="S-1-5-21-414935543-1342250053-1793291686-4723" providerId="AD"/>
      </p:ext>
    </p:extLst>
  </p:cmAuthor>
  <p:cmAuthor id="3" name="Anderson, Todd" initials="AT" lastIdx="6" clrIdx="2">
    <p:extLst>
      <p:ext uri="{19B8F6BF-5375-455C-9EA6-DF929625EA0E}">
        <p15:presenceInfo xmlns:p15="http://schemas.microsoft.com/office/powerpoint/2012/main" userId="S-1-5-21-414935543-1342250053-1793291686-4898" providerId="AD"/>
      </p:ext>
    </p:extLst>
  </p:cmAuthor>
  <p:cmAuthor id="4" name="Isakson, Linda U" initials="ILU" lastIdx="11" clrIdx="3">
    <p:extLst>
      <p:ext uri="{19B8F6BF-5375-455C-9EA6-DF929625EA0E}">
        <p15:presenceInfo xmlns:p15="http://schemas.microsoft.com/office/powerpoint/2012/main" userId="S::linda.isakson@pnnl.gov::2fb9b16b-847b-429e-b1d1-183f47ce9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36"/>
    <a:srgbClr val="007837"/>
    <a:srgbClr val="FEFFE5"/>
    <a:srgbClr val="F2F2F2"/>
    <a:srgbClr val="06612F"/>
    <a:srgbClr val="6AAD89"/>
    <a:srgbClr val="106433"/>
    <a:srgbClr val="11134A"/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7DFF0-9D57-4926-B6EF-297E10BBE95C}" v="11" dt="2023-04-01T15:57:54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72200" autoAdjust="0"/>
  </p:normalViewPr>
  <p:slideViewPr>
    <p:cSldViewPr>
      <p:cViewPr varScale="1">
        <p:scale>
          <a:sx n="68" d="100"/>
          <a:sy n="68" d="100"/>
        </p:scale>
        <p:origin x="40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76432D7D-4958-459C-A757-1B834665ED1E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5FC274D9-AA59-431F-9AAD-4F2419B53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D7505EE2-20AE-4EC6-B79A-9BC949FFC34E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1BB79768-6CD1-4274-8D6F-55F7E56E6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06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highlight text here.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06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highlight text here.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3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304800"/>
            <a:ext cx="5105400" cy="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6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866775"/>
            <a:ext cx="112141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9901" y="6297596"/>
            <a:ext cx="2759807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1" y="762000"/>
            <a:ext cx="7759881" cy="12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Challenge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5000"/>
              </a:lnSpc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9165" y="234881"/>
            <a:ext cx="11700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Title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8906549" y="4823608"/>
            <a:ext cx="293344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Figure caption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D711938-5F57-4CD6-8D4E-B80CB73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3" y="3667370"/>
            <a:ext cx="9220200" cy="21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and Impact</a:t>
            </a:r>
          </a:p>
          <a:p>
            <a:pPr marL="283464" indent="-283464" eaLnBrk="1" hangingPunct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1C6242-7ACF-4806-8730-C141EE5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2065938"/>
            <a:ext cx="7759881" cy="197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and Findings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08382" y="5725353"/>
            <a:ext cx="1185501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citation</a:t>
            </a:r>
            <a:endParaRPr lang="en-US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235">
            <a:extLst>
              <a:ext uri="{FF2B5EF4-FFF2-40B4-BE49-F238E27FC236}">
                <a16:creationId xmlns:a16="http://schemas.microsoft.com/office/drawing/2014/main" id="{21B71F70-0558-4303-9547-B61E5C46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5" y="6465071"/>
            <a:ext cx="65643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82C08F-181F-327D-6614-B83D92621493}"/>
              </a:ext>
            </a:extLst>
          </p:cNvPr>
          <p:cNvSpPr/>
          <p:nvPr/>
        </p:nvSpPr>
        <p:spPr>
          <a:xfrm>
            <a:off x="7467600" y="1289889"/>
            <a:ext cx="4191000" cy="3294089"/>
          </a:xfrm>
          <a:prstGeom prst="rect">
            <a:avLst/>
          </a:prstGeom>
          <a:solidFill>
            <a:srgbClr val="106536"/>
          </a:solidFill>
          <a:ln>
            <a:solidFill>
              <a:srgbClr val="106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C85BF24-B36B-624D-5B58-16C73548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549" y="2580422"/>
            <a:ext cx="1151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Figure</a:t>
            </a:r>
          </a:p>
        </p:txBody>
      </p:sp>
    </p:spTree>
    <p:extLst>
      <p:ext uri="{BB962C8B-B14F-4D97-AF65-F5344CB8AC3E}">
        <p14:creationId xmlns:p14="http://schemas.microsoft.com/office/powerpoint/2010/main" val="96199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101B39-0D0C-7E49-19CD-96BB3FF418B7}"/>
              </a:ext>
            </a:extLst>
          </p:cNvPr>
          <p:cNvSpPr/>
          <p:nvPr/>
        </p:nvSpPr>
        <p:spPr>
          <a:xfrm rot="1227474">
            <a:off x="725403" y="2203843"/>
            <a:ext cx="68303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EXAMPLE</a:t>
            </a:r>
          </a:p>
        </p:txBody>
      </p:sp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35978" y="1059679"/>
            <a:ext cx="7391399" cy="12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Challenge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●"/>
              <a:defRPr/>
            </a:pPr>
            <a:r>
              <a:rPr lang="en-US" altLang="en-US" sz="1700" dirty="0"/>
              <a:t>Understand the causes of the diversity in simulated vertical distributions of aerosol</a:t>
            </a:r>
            <a:endParaRPr lang="en-US" sz="17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9165" y="234881"/>
            <a:ext cx="11700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106536"/>
                </a:solidFill>
                <a:latin typeface="Arial" panose="020B0604020202020204" pitchFamily="34" charset="0"/>
              </a:rPr>
              <a:t>Aerosol Vertical Distribution Dissected </a:t>
            </a:r>
            <a:endParaRPr lang="en-US" sz="2400" dirty="0">
              <a:solidFill>
                <a:srgbClr val="106536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US" alt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7376902" y="4690100"/>
            <a:ext cx="437239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Vertical distribution of global mean mass mixing ratios of aerosol components simulated by one model with different treatments of a variety of processes.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D711938-5F57-4CD6-8D4E-B80CB73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34" y="4228498"/>
            <a:ext cx="7429247" cy="21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and Impact</a:t>
            </a:r>
          </a:p>
          <a:p>
            <a:pPr marL="283464" indent="-283464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US" sz="1700" dirty="0"/>
              <a:t>Different processes drive diversity in vertical distributions of different aerosol types</a:t>
            </a:r>
            <a:endParaRPr lang="en-US" altLang="en-US" sz="1700" dirty="0"/>
          </a:p>
          <a:p>
            <a:pPr eaLnBrk="1" hangingPunct="1">
              <a:lnSpc>
                <a:spcPct val="90000"/>
              </a:lnSpc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1C6242-7ACF-4806-8730-C141EE5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42" y="2172729"/>
            <a:ext cx="7230149" cy="197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and Findings</a:t>
            </a:r>
          </a:p>
          <a:p>
            <a:pPr indent="338138" eaLnBrk="1" hangingPunct="1">
              <a:spcBef>
                <a:spcPts val="600"/>
              </a:spcBef>
              <a:spcAft>
                <a:spcPts val="400"/>
              </a:spcAft>
              <a:buFont typeface="Arial" pitchFamily="34" charset="0"/>
              <a:buChar char="●"/>
            </a:pPr>
            <a:r>
              <a:rPr lang="en-US" altLang="en-US" sz="1700" dirty="0"/>
              <a:t>Compare vertical distributions simulated by a variety of models</a:t>
            </a:r>
          </a:p>
          <a:p>
            <a:pPr marL="338138" indent="-338138" eaLnBrk="1" hangingPunct="1">
              <a:spcBef>
                <a:spcPct val="15000"/>
              </a:spcBef>
              <a:spcAft>
                <a:spcPts val="400"/>
              </a:spcAft>
              <a:buFont typeface="Arial" pitchFamily="34" charset="0"/>
              <a:buChar char="●"/>
            </a:pPr>
            <a:r>
              <a:rPr lang="en-US" altLang="en-US" sz="1700" dirty="0"/>
              <a:t>Change the treatment of many aerosols processes in one model to determine the impact on the simulated vertical distribution</a:t>
            </a:r>
          </a:p>
          <a:p>
            <a:pPr marL="338138" indent="-338138" eaLnBrk="1" hangingPunct="1">
              <a:spcBef>
                <a:spcPct val="15000"/>
              </a:spcBef>
              <a:spcAft>
                <a:spcPts val="400"/>
              </a:spcAft>
              <a:buFont typeface="Arial" pitchFamily="34" charset="0"/>
              <a:buChar char="●"/>
            </a:pPr>
            <a:r>
              <a:rPr lang="en-US" altLang="en-US" sz="1700" dirty="0"/>
              <a:t>Identify the processes that produce the largest sensitivity for each aerosol type</a:t>
            </a:r>
          </a:p>
          <a:p>
            <a:pPr>
              <a:lnSpc>
                <a:spcPct val="90000"/>
              </a:lnSpc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19306" y="5492933"/>
            <a:ext cx="11855018" cy="8463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Z. Kipling, P. Stier, C. E. Johnson, G. W. Mann, N.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Bellouin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S. E. Bauer, T. Bergman, M. Chin, T. Diehl, S. J.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Ghan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I. Iversen, A.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Kirkevag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H. Kokkola, X. Liu, G. Luo, T. van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Noije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K. J. Pringle, K. von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Salzen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M. Schulz, O.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Seland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Skele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Takemura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Tsigaridis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and K. Zhang, “What Controls the Vertical Distribution of Aerosol? Relationships Between Process Sensitivity in Hadgem3–UKCA and Inter-Model Variation from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Aerocom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Phase II.”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Atmospheric Chemistry and Physics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16, 2221–2241. (2016) [DOI:10.5194/acp-16-2221-2016]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235">
            <a:extLst>
              <a:ext uri="{FF2B5EF4-FFF2-40B4-BE49-F238E27FC236}">
                <a16:creationId xmlns:a16="http://schemas.microsoft.com/office/drawing/2014/main" id="{21B71F70-0558-4303-9547-B61E5C46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5" y="6465071"/>
            <a:ext cx="65643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C85BF24-B36B-624D-5B58-16C73548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549" y="2580422"/>
            <a:ext cx="1151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Figure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6A943-DF42-B8D4-3552-0930BC77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177" y="1108523"/>
            <a:ext cx="3963487" cy="346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11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017 BER Transition briefing MRR 02102017 Gary Tris Todd.pptx" id="{950876FA-45CC-4CBB-8EB8-94848769055F}" vid="{E060FB21-235D-4E61-AB69-C8AF0AE30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E2EA1CCEDFE42ABC93D9292C873B0" ma:contentTypeVersion="15" ma:contentTypeDescription="Create a new document." ma:contentTypeScope="" ma:versionID="d0e421adeeb29216af584de8cfaaa04a">
  <xsd:schema xmlns:xsd="http://www.w3.org/2001/XMLSchema" xmlns:xs="http://www.w3.org/2001/XMLSchema" xmlns:p="http://schemas.microsoft.com/office/2006/metadata/properties" xmlns:ns2="c984396b-6b2b-4702-b0ed-ddd4650c9569" xmlns:ns3="df1a08c3-14da-4669-a81b-4822034d70c2" xmlns:ns4="5cece13e-3376-4417-9525-be60b11a89a8" targetNamespace="http://schemas.microsoft.com/office/2006/metadata/properties" ma:root="true" ma:fieldsID="2635d5d37e702e062bf6f3db5e2ece6e" ns2:_="" ns3:_="" ns4:_="">
    <xsd:import namespace="c984396b-6b2b-4702-b0ed-ddd4650c9569"/>
    <xsd:import namespace="df1a08c3-14da-4669-a81b-4822034d70c2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4396b-6b2b-4702-b0ed-ddd4650c95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a08c3-14da-4669-a81b-4822034d7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dbef186-2c9c-465c-b98c-3ee97403fb82}" ma:internalName="TaxCatchAll" ma:showField="CatchAllData" ma:web="c984396b-6b2b-4702-b0ed-ddd4650c9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1a08c3-14da-4669-a81b-4822034d70c2">
      <Terms xmlns="http://schemas.microsoft.com/office/infopath/2007/PartnerControls"/>
    </lcf76f155ced4ddcb4097134ff3c332f>
    <TaxCatchAll xmlns="5cece13e-3376-4417-9525-be60b11a89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6A0052-45CF-4915-8A3A-5A80A05D3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4396b-6b2b-4702-b0ed-ddd4650c9569"/>
    <ds:schemaRef ds:uri="df1a08c3-14da-4669-a81b-4822034d70c2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913A82-260E-4EE4-B3B5-558A6A351E7F}">
  <ds:schemaRefs>
    <ds:schemaRef ds:uri="5cece13e-3376-4417-9525-be60b11a89a8"/>
    <ds:schemaRef ds:uri="http://purl.org/dc/terms/"/>
    <ds:schemaRef ds:uri="http://purl.org/dc/dcmitype/"/>
    <ds:schemaRef ds:uri="http://schemas.openxmlformats.org/package/2006/metadata/core-properties"/>
    <ds:schemaRef ds:uri="df1a08c3-14da-4669-a81b-4822034d70c2"/>
    <ds:schemaRef ds:uri="http://purl.org/dc/elements/1.1/"/>
    <ds:schemaRef ds:uri="http://schemas.microsoft.com/office/2006/metadata/properties"/>
    <ds:schemaRef ds:uri="http://schemas.microsoft.com/office/2006/documentManagement/types"/>
    <ds:schemaRef ds:uri="c984396b-6b2b-4702-b0ed-ddd4650c9569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65C4C2-4478-4D9E-A6A1-E2DBA1C29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 template</Template>
  <TotalTime>2911</TotalTime>
  <Words>305</Words>
  <Application>Microsoft Office PowerPoint</Application>
  <PresentationFormat>Widescreen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Nova</vt:lpstr>
      <vt:lpstr>Calibri</vt:lpstr>
      <vt:lpstr>Times New Roman</vt:lpstr>
      <vt:lpstr>1_Office Theme</vt:lpstr>
      <vt:lpstr>PowerPoint Presentation</vt:lpstr>
      <vt:lpstr>PowerPoint Presentation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Tristram</dc:creator>
  <cp:lastModifiedBy>Prichard, Michelle E</cp:lastModifiedBy>
  <cp:revision>135</cp:revision>
  <cp:lastPrinted>2022-03-28T16:23:10Z</cp:lastPrinted>
  <dcterms:created xsi:type="dcterms:W3CDTF">2019-02-27T15:57:00Z</dcterms:created>
  <dcterms:modified xsi:type="dcterms:W3CDTF">2023-04-11T23:09:06Z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