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1"/>
  </p:notesMasterIdLst>
  <p:handoutMasterIdLst>
    <p:handoutMasterId r:id="rId12"/>
  </p:handoutMasterIdLst>
  <p:sldIdLst>
    <p:sldId id="260" r:id="rId5"/>
    <p:sldId id="263" r:id="rId6"/>
    <p:sldId id="264" r:id="rId7"/>
    <p:sldId id="265" r:id="rId8"/>
    <p:sldId id="266" r:id="rId9"/>
    <p:sldId id="267" r:id="rId10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36"/>
    <a:srgbClr val="0081AB"/>
    <a:srgbClr val="000000"/>
    <a:srgbClr val="719500"/>
    <a:srgbClr val="BE0F34"/>
    <a:srgbClr val="820150"/>
    <a:srgbClr val="502D7F"/>
    <a:srgbClr val="00338E"/>
    <a:srgbClr val="758F9D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5019F9-6439-4A60-A083-402FAECD7357}" v="2" dt="2025-01-14T18:48:22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7" d="100"/>
          <a:sy n="117" d="100"/>
        </p:scale>
        <p:origin x="49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chard, Michelle E" userId="9f347276-5906-44b1-936f-d9e5231f1de2" providerId="ADAL" clId="{935019F9-6439-4A60-A083-402FAECD7357}"/>
    <pc:docChg chg="custSel modSld modMainMaster">
      <pc:chgData name="Prichard, Michelle E" userId="9f347276-5906-44b1-936f-d9e5231f1de2" providerId="ADAL" clId="{935019F9-6439-4A60-A083-402FAECD7357}" dt="2025-01-14T18:48:43.186" v="17" actId="1076"/>
      <pc:docMkLst>
        <pc:docMk/>
      </pc:docMkLst>
      <pc:sldChg chg="addSp delSp modSp mod">
        <pc:chgData name="Prichard, Michelle E" userId="9f347276-5906-44b1-936f-d9e5231f1de2" providerId="ADAL" clId="{935019F9-6439-4A60-A083-402FAECD7357}" dt="2025-01-14T18:48:43.186" v="17" actId="1076"/>
        <pc:sldMkLst>
          <pc:docMk/>
          <pc:sldMk cId="3806634659" sldId="267"/>
        </pc:sldMkLst>
        <pc:picChg chg="add mod">
          <ac:chgData name="Prichard, Michelle E" userId="9f347276-5906-44b1-936f-d9e5231f1de2" providerId="ADAL" clId="{935019F9-6439-4A60-A083-402FAECD7357}" dt="2025-01-14T18:48:43.186" v="17" actId="1076"/>
          <ac:picMkLst>
            <pc:docMk/>
            <pc:sldMk cId="3806634659" sldId="267"/>
            <ac:picMk id="6" creationId="{5DB0683C-61F1-E127-105E-8EE5AD0BA831}"/>
          </ac:picMkLst>
        </pc:picChg>
        <pc:picChg chg="del">
          <ac:chgData name="Prichard, Michelle E" userId="9f347276-5906-44b1-936f-d9e5231f1de2" providerId="ADAL" clId="{935019F9-6439-4A60-A083-402FAECD7357}" dt="2025-01-14T18:48:37.490" v="16" actId="478"/>
          <ac:picMkLst>
            <pc:docMk/>
            <pc:sldMk cId="3806634659" sldId="267"/>
            <ac:picMk id="21" creationId="{0B4B87AE-F585-42CF-99B6-E2677FE4C3DE}"/>
          </ac:picMkLst>
        </pc:picChg>
      </pc:sldChg>
      <pc:sldMasterChg chg="modSldLayout">
        <pc:chgData name="Prichard, Michelle E" userId="9f347276-5906-44b1-936f-d9e5231f1de2" providerId="ADAL" clId="{935019F9-6439-4A60-A083-402FAECD7357}" dt="2025-01-14T18:48:10.837" v="7" actId="1076"/>
        <pc:sldMasterMkLst>
          <pc:docMk/>
          <pc:sldMasterMk cId="647107024" sldId="2147483723"/>
        </pc:sldMasterMkLst>
        <pc:sldLayoutChg chg="addSp delSp modSp mod">
          <pc:chgData name="Prichard, Michelle E" userId="9f347276-5906-44b1-936f-d9e5231f1de2" providerId="ADAL" clId="{935019F9-6439-4A60-A083-402FAECD7357}" dt="2025-01-14T18:48:10.837" v="7" actId="1076"/>
          <pc:sldLayoutMkLst>
            <pc:docMk/>
            <pc:sldMasterMk cId="647107024" sldId="2147483723"/>
            <pc:sldLayoutMk cId="1501305706" sldId="2147483724"/>
          </pc:sldLayoutMkLst>
          <pc:picChg chg="add mod">
            <ac:chgData name="Prichard, Michelle E" userId="9f347276-5906-44b1-936f-d9e5231f1de2" providerId="ADAL" clId="{935019F9-6439-4A60-A083-402FAECD7357}" dt="2025-01-14T18:48:10.837" v="7" actId="1076"/>
            <ac:picMkLst>
              <pc:docMk/>
              <pc:sldMasterMk cId="647107024" sldId="2147483723"/>
              <pc:sldLayoutMk cId="1501305706" sldId="2147483724"/>
              <ac:picMk id="4" creationId="{E913113F-907F-1319-EA88-96789C5CB249}"/>
            </ac:picMkLst>
          </pc:picChg>
          <pc:picChg chg="del">
            <ac:chgData name="Prichard, Michelle E" userId="9f347276-5906-44b1-936f-d9e5231f1de2" providerId="ADAL" clId="{935019F9-6439-4A60-A083-402FAECD7357}" dt="2025-01-14T18:48:07.366" v="6" actId="478"/>
            <ac:picMkLst>
              <pc:docMk/>
              <pc:sldMasterMk cId="647107024" sldId="2147483723"/>
              <pc:sldLayoutMk cId="1501305706" sldId="2147483724"/>
              <ac:picMk id="13" creationId="{56617363-F73D-B74F-9647-C9D747AC7023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A69A9C-1087-184F-8370-423E175D9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090E3D-F5E5-0D40-B323-A25B85CF9E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E50B8-2EF8-564F-AE86-D84E6C50353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E3AA97-2F38-5340-B685-1E0EA3E358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B732F3-25A6-284F-A24C-5FD21AE6BE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78BA3-E235-9946-9A4D-07E907F6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00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C8D20-1945-7145-91A2-3D134BDA25E2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104DB-87CA-D64F-AB86-DB2520DDF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55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104DB-87CA-D64F-AB86-DB2520DDF5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0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Plain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743200"/>
            <a:ext cx="4572000" cy="18288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r">
              <a:defRPr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061D5F4-8719-384B-945C-9A27060F99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529" y="5669280"/>
            <a:ext cx="4572000" cy="2743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 algn="r">
              <a:buNone/>
              <a:defRPr sz="1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/>
            </a:lvl2pPr>
            <a:lvl3pPr marL="1097280" indent="0">
              <a:buNone/>
              <a:defRPr/>
            </a:lvl3pPr>
            <a:lvl4pPr marL="1645920" indent="0">
              <a:buNone/>
              <a:defRPr/>
            </a:lvl4pPr>
            <a:lvl5pPr marL="2194560" indent="0">
              <a:buNone/>
              <a:defRPr/>
            </a:lvl5pPr>
          </a:lstStyle>
          <a:p>
            <a:pPr lvl="0"/>
            <a:r>
              <a:rPr lang="en-US" dirty="0"/>
              <a:t>Click to add presenter’s name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3E2D432E-6648-6643-9C6E-38B1EFF5EE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71600" y="5983356"/>
            <a:ext cx="4572000" cy="2743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 algn="r">
              <a:buNone/>
              <a:defRPr sz="1600">
                <a:solidFill>
                  <a:srgbClr val="6162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/>
            </a:lvl2pPr>
            <a:lvl3pPr marL="1097280" indent="0">
              <a:buNone/>
              <a:defRPr/>
            </a:lvl3pPr>
            <a:lvl4pPr marL="1645920" indent="0">
              <a:buNone/>
              <a:defRPr/>
            </a:lvl4pPr>
            <a:lvl5pPr marL="2194560" indent="0">
              <a:buNone/>
              <a:defRPr/>
            </a:lvl5pPr>
          </a:lstStyle>
          <a:p>
            <a:pPr lvl="0"/>
            <a:r>
              <a:rPr lang="en-US" dirty="0"/>
              <a:t>Click to add presenter’s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15389B-4BB4-1644-9B7E-35A85D0C1E3B}"/>
              </a:ext>
            </a:extLst>
          </p:cNvPr>
          <p:cNvSpPr txBox="1"/>
          <p:nvPr userDrawn="1"/>
        </p:nvSpPr>
        <p:spPr>
          <a:xfrm>
            <a:off x="3710609" y="-1245704"/>
            <a:ext cx="18473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9D9DB338-5D5C-4ACA-9ECF-C3E34C441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51641" y="4915645"/>
            <a:ext cx="3290888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E1024-A123-4766-B2EE-B517461340EC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55B65E8-4040-44D0-A4FE-A050FD948A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9037" y="7730118"/>
            <a:ext cx="493712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cap="all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1BB95688-AD85-4211-AE20-418F7829C4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4908" y="359415"/>
            <a:ext cx="2893466" cy="1368735"/>
          </a:xfrm>
          <a:prstGeom prst="rect">
            <a:avLst/>
          </a:prstGeom>
        </p:spPr>
      </p:pic>
      <p:pic>
        <p:nvPicPr>
          <p:cNvPr id="4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E913113F-907F-1319-EA88-96789C5CB2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70529" y="7167375"/>
            <a:ext cx="824484" cy="20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0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C90B8-4BAF-9A46-98DB-81259C436289}"/>
              </a:ext>
            </a:extLst>
          </p:cNvPr>
          <p:cNvSpPr/>
          <p:nvPr userDrawn="1"/>
        </p:nvSpPr>
        <p:spPr>
          <a:xfrm>
            <a:off x="5029200" y="0"/>
            <a:ext cx="96012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6026595-8D7E-D24C-9263-B65316A326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0" y="457200"/>
            <a:ext cx="7772400" cy="731520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338E046-DF9E-FC49-A812-491AB8058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rgbClr val="B3B3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1D0CE8D1-2F12-5A44-A6B5-2CD466F52A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00800" y="6858000"/>
            <a:ext cx="7772400" cy="9144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9B87A2-8960-403D-AE0D-D54946272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2295525"/>
            <a:ext cx="4572001" cy="1590675"/>
          </a:xfrm>
          <a:prstGeom prst="rect">
            <a:avLst/>
          </a:prstGeom>
        </p:spPr>
        <p:txBody>
          <a:bodyPr lIns="0" anchor="b"/>
          <a:lstStyle>
            <a:lvl1pPr>
              <a:defRPr lang="en-US" sz="36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1" name="Content Placeholder 13">
            <a:extLst>
              <a:ext uri="{FF2B5EF4-FFF2-40B4-BE49-F238E27FC236}">
                <a16:creationId xmlns:a16="http://schemas.microsoft.com/office/drawing/2014/main" id="{29354FF4-9871-4E1B-A45A-ABAA2BE2B69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394459" y="4373033"/>
            <a:ext cx="4572000" cy="3429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822960" indent="-274320">
              <a:buFont typeface="Wingdings" panose="05000000000000000000" pitchFamily="2" charset="2"/>
              <a:buChar char="§"/>
              <a:defRPr sz="2400"/>
            </a:lvl2pPr>
            <a:lvl3pPr marL="1371600" indent="-274320">
              <a:buFont typeface="Wingdings" panose="05000000000000000000" pitchFamily="2" charset="2"/>
              <a:buChar char="ü"/>
              <a:defRPr sz="2000"/>
            </a:lvl3pPr>
            <a:lvl4pPr>
              <a:defRPr sz="1800"/>
            </a:lvl4pPr>
            <a:lvl5pPr marL="2468880" indent="-27432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47EFCEB6-2E27-4C42-A1E5-AC8A8BA837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03408" y="7795155"/>
            <a:ext cx="3108007" cy="434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5FC3A-B3E3-436C-8D3B-209E2E9D33BF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A86FAFB9-0DC0-4AB0-9E8B-6EC7C8ABA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6" y="7772400"/>
            <a:ext cx="12007821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pic>
        <p:nvPicPr>
          <p:cNvPr id="16" name="Picture 15" descr="A picture containing logo&#10;&#10;Description automatically generated">
            <a:extLst>
              <a:ext uri="{FF2B5EF4-FFF2-40B4-BE49-F238E27FC236}">
                <a16:creationId xmlns:a16="http://schemas.microsoft.com/office/drawing/2014/main" id="{A8A8F80A-36EB-49B5-9714-115B561AE0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82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C90B8-4BAF-9A46-98DB-81259C436289}"/>
              </a:ext>
            </a:extLst>
          </p:cNvPr>
          <p:cNvSpPr/>
          <p:nvPr userDrawn="1"/>
        </p:nvSpPr>
        <p:spPr>
          <a:xfrm>
            <a:off x="5029200" y="0"/>
            <a:ext cx="96012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338E046-DF9E-FC49-A812-491AB8058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rgbClr val="B3B3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F0C408BC-A7DE-4A08-AD26-56414D2DD80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430642" y="457199"/>
            <a:ext cx="7772400" cy="73152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22960" indent="-27432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27432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68880" indent="-27432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3C58F0F-5237-4527-BB8E-6EEF623543B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394459" y="4373033"/>
            <a:ext cx="4572000" cy="3429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822960" indent="-274320">
              <a:buFont typeface="Wingdings" panose="05000000000000000000" pitchFamily="2" charset="2"/>
              <a:buChar char="§"/>
              <a:defRPr sz="2400"/>
            </a:lvl2pPr>
            <a:lvl3pPr marL="1371600" indent="-274320">
              <a:buFont typeface="Wingdings" panose="05000000000000000000" pitchFamily="2" charset="2"/>
              <a:buChar char="ü"/>
              <a:defRPr sz="2000"/>
            </a:lvl3pPr>
            <a:lvl4pPr>
              <a:defRPr sz="1800"/>
            </a:lvl4pPr>
            <a:lvl5pPr marL="2468880" indent="-27432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:a16="http://schemas.microsoft.com/office/drawing/2014/main" id="{33D0FD2D-15F4-4320-9C04-2023CAB47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03408" y="7795155"/>
            <a:ext cx="3108007" cy="434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7FDCD-B9A8-4345-9387-D64AE541ECB1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08FBEF60-4239-4E67-A385-B22B813AD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6" y="7772400"/>
            <a:ext cx="12007821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77614967-FAA9-4DA9-B7DE-539AA8923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2295525"/>
            <a:ext cx="4572001" cy="1590675"/>
          </a:xfrm>
          <a:prstGeom prst="rect">
            <a:avLst/>
          </a:prstGeom>
        </p:spPr>
        <p:txBody>
          <a:bodyPr lIns="0" anchor="b"/>
          <a:lstStyle>
            <a:lvl1pPr>
              <a:defRPr lang="en-US" sz="36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353E841D-D63D-4377-8F1D-2D772F3C79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34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D96EEDE-6486-774B-B0E3-751BBA42CE35}"/>
              </a:ext>
            </a:extLst>
          </p:cNvPr>
          <p:cNvSpPr/>
          <p:nvPr userDrawn="1"/>
        </p:nvSpPr>
        <p:spPr>
          <a:xfrm>
            <a:off x="5029200" y="0"/>
            <a:ext cx="96012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rgbClr val="B3B3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C1406DC-BAEC-4717-8F68-46C92F1663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84104" y="270933"/>
            <a:ext cx="10489096" cy="616963"/>
          </a:xfrm>
          <a:prstGeom prst="rect">
            <a:avLst/>
          </a:prstGeom>
        </p:spPr>
        <p:txBody>
          <a:bodyPr lIns="0" anchor="b"/>
          <a:lstStyle>
            <a:lvl1pPr>
              <a:defRPr lang="en-US" sz="36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028E3363-7137-4431-9927-3AE087A5B2B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371600" y="1379433"/>
            <a:ext cx="12801600" cy="6192078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22960" indent="-27432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27432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68880" indent="-27432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E76F451D-D169-4CA9-91EE-97F19A35C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03408" y="7795155"/>
            <a:ext cx="3108007" cy="434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CB93-F8A3-4EA5-87AA-A954C9A8744D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8A19F790-0343-4862-A140-1B409986B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6" y="7772400"/>
            <a:ext cx="12007821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957E12B6-7A5F-420B-83DB-A4261ED43A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9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Pictur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C90B8-4BAF-9A46-98DB-81259C436289}"/>
              </a:ext>
            </a:extLst>
          </p:cNvPr>
          <p:cNvSpPr/>
          <p:nvPr userDrawn="1"/>
        </p:nvSpPr>
        <p:spPr>
          <a:xfrm>
            <a:off x="5029200" y="0"/>
            <a:ext cx="96012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EE2FC3-856F-2F4B-A52D-94189159AC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0" y="457200"/>
            <a:ext cx="3657600" cy="342900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FD00854A-4EC7-2D48-A025-5B0B48548BC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515600" y="457200"/>
            <a:ext cx="3657600" cy="342900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7A8C708-D197-CF47-8089-89928BE1E30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00800" y="4343400"/>
            <a:ext cx="3657600" cy="342900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3C4D2EBC-B863-FD49-A9DF-1381563078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515600" y="4343400"/>
            <a:ext cx="3657600" cy="342900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93B472-4A32-7C41-A565-485FDC3EB8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00800" y="2971800"/>
            <a:ext cx="3657600" cy="9144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9F7807A-D120-BD49-9CBD-9174F26D798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00800" y="6858000"/>
            <a:ext cx="3657600" cy="9144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08ED17FC-CAF8-9A40-9A88-897DEF9CFE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515600" y="2971800"/>
            <a:ext cx="3657600" cy="9144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4A16FA60-8BA9-8B4A-86AA-F8336C26C78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15600" y="6858000"/>
            <a:ext cx="3657600" cy="9144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7DC2EC3E-C641-FD49-9F15-878B1AFFFD9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rgbClr val="B3B3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648737A-DE0E-48DB-87F0-65418715C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2295525"/>
            <a:ext cx="4572001" cy="1590675"/>
          </a:xfrm>
          <a:prstGeom prst="rect">
            <a:avLst/>
          </a:prstGeom>
        </p:spPr>
        <p:txBody>
          <a:bodyPr lIns="0" anchor="b"/>
          <a:lstStyle>
            <a:lvl1pPr>
              <a:defRPr lang="en-US" sz="36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1" name="Content Placeholder 13">
            <a:extLst>
              <a:ext uri="{FF2B5EF4-FFF2-40B4-BE49-F238E27FC236}">
                <a16:creationId xmlns:a16="http://schemas.microsoft.com/office/drawing/2014/main" id="{97DA340F-6103-4F2C-B3B8-8D8A524DC19C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394459" y="4373033"/>
            <a:ext cx="4572000" cy="3429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822960" indent="-274320">
              <a:buFont typeface="Wingdings" panose="05000000000000000000" pitchFamily="2" charset="2"/>
              <a:buChar char="§"/>
              <a:defRPr sz="2400"/>
            </a:lvl2pPr>
            <a:lvl3pPr marL="1371600" indent="-274320">
              <a:buFont typeface="Wingdings" panose="05000000000000000000" pitchFamily="2" charset="2"/>
              <a:buChar char="ü"/>
              <a:defRPr sz="2000"/>
            </a:lvl3pPr>
            <a:lvl4pPr>
              <a:defRPr sz="1800"/>
            </a:lvl4pPr>
            <a:lvl5pPr marL="2468880" indent="-27432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1">
            <a:extLst>
              <a:ext uri="{FF2B5EF4-FFF2-40B4-BE49-F238E27FC236}">
                <a16:creationId xmlns:a16="http://schemas.microsoft.com/office/drawing/2014/main" id="{EE384947-F0AD-4E73-95AD-CAD4DEE446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03408" y="7795155"/>
            <a:ext cx="3108007" cy="434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96AE-A634-4115-B0AB-2FE09CC23A67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26" name="Footer Placeholder 2">
            <a:extLst>
              <a:ext uri="{FF2B5EF4-FFF2-40B4-BE49-F238E27FC236}">
                <a16:creationId xmlns:a16="http://schemas.microsoft.com/office/drawing/2014/main" id="{8259C4D6-850D-4393-9434-3F69451FB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6" y="7772400"/>
            <a:ext cx="12007821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pic>
        <p:nvPicPr>
          <p:cNvPr id="17" name="Picture 16" descr="A picture containing logo&#10;&#10;Description automatically generated">
            <a:extLst>
              <a:ext uri="{FF2B5EF4-FFF2-40B4-BE49-F238E27FC236}">
                <a16:creationId xmlns:a16="http://schemas.microsoft.com/office/drawing/2014/main" id="{9254EEEB-3654-444E-BAAF-BACE8E3595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3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Picture Grid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C90B8-4BAF-9A46-98DB-81259C436289}"/>
              </a:ext>
            </a:extLst>
          </p:cNvPr>
          <p:cNvSpPr/>
          <p:nvPr userDrawn="1"/>
        </p:nvSpPr>
        <p:spPr>
          <a:xfrm>
            <a:off x="5029200" y="0"/>
            <a:ext cx="96012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EE2FC3-856F-2F4B-A52D-94189159AC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1600" y="5394960"/>
            <a:ext cx="4069080" cy="237744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E341CF1-EFF3-A64D-A9D4-B96C8CD8F3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71600" y="2743200"/>
            <a:ext cx="4069080" cy="237744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D0629C78-28FC-874B-96C1-DFAAFF975D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37860" y="5394960"/>
            <a:ext cx="4069080" cy="237744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089EEED-3863-BD48-BCCB-4D264015DA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37860" y="2743200"/>
            <a:ext cx="4069080" cy="237744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EF5B44F-191D-F44D-8AB3-0B9E4AF4B4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104120" y="5394960"/>
            <a:ext cx="4069080" cy="237744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26442AE-D905-374C-9CB4-1A1F44C08C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04120" y="2743200"/>
            <a:ext cx="4069080" cy="2377440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CEBE105C-2ECB-0B46-923F-378B0A5AEB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71600" y="429768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8B0900D4-1543-834B-AE27-9A72FD91B3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71600" y="694944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F64FB6B4-B0C6-5949-9F2B-7BCB7B2073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37860" y="429768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8FDD81E0-346D-A544-A838-A6991588AE4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37860" y="694944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CDB91CB5-0E93-FA44-9508-60493542C74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104120" y="429768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92F736B8-F799-F047-BE4E-297E64A754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04120" y="694944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183198DF-9C78-DD40-9CE1-2BC11B888821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rgbClr val="B3B3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Date Placeholder 1">
            <a:extLst>
              <a:ext uri="{FF2B5EF4-FFF2-40B4-BE49-F238E27FC236}">
                <a16:creationId xmlns:a16="http://schemas.microsoft.com/office/drawing/2014/main" id="{E4CF0CE7-333F-4604-B518-6F7EE2AA8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03408" y="7795155"/>
            <a:ext cx="3108007" cy="434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3612-66D7-46C2-8554-B752B074FA69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31" name="Footer Placeholder 2">
            <a:extLst>
              <a:ext uri="{FF2B5EF4-FFF2-40B4-BE49-F238E27FC236}">
                <a16:creationId xmlns:a16="http://schemas.microsoft.com/office/drawing/2014/main" id="{21303C4E-FB0C-4A46-BF34-C99D885AA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6" y="7772400"/>
            <a:ext cx="12007821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32" name="Content Placeholder 4">
            <a:extLst>
              <a:ext uri="{FF2B5EF4-FFF2-40B4-BE49-F238E27FC236}">
                <a16:creationId xmlns:a16="http://schemas.microsoft.com/office/drawing/2014/main" id="{C14080C3-5390-4F4E-9C88-2C080B5CE5D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371600" y="2194560"/>
            <a:ext cx="12801600" cy="52588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22960" indent="-27432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27432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68880" indent="-27432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8B675E05-609B-43DF-9E90-36139E3400EE}"/>
              </a:ext>
            </a:extLst>
          </p:cNvPr>
          <p:cNvSpPr txBox="1">
            <a:spLocks/>
          </p:cNvSpPr>
          <p:nvPr userDrawn="1"/>
        </p:nvSpPr>
        <p:spPr>
          <a:xfrm>
            <a:off x="3684104" y="270933"/>
            <a:ext cx="10489096" cy="616963"/>
          </a:xfrm>
          <a:prstGeom prst="rect">
            <a:avLst/>
          </a:prstGeom>
        </p:spPr>
        <p:txBody>
          <a:bodyPr lIns="0" anchor="b"/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Click to edit slide title</a:t>
            </a:r>
          </a:p>
        </p:txBody>
      </p:sp>
      <p:pic>
        <p:nvPicPr>
          <p:cNvPr id="26" name="Picture 25" descr="A picture containing logo&#10;&#10;Description automatically generated">
            <a:extLst>
              <a:ext uri="{FF2B5EF4-FFF2-40B4-BE49-F238E27FC236}">
                <a16:creationId xmlns:a16="http://schemas.microsoft.com/office/drawing/2014/main" id="{FC3F8ECD-A2BE-47E5-A810-0E589282C2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Pictur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C90B8-4BAF-9A46-98DB-81259C436289}"/>
              </a:ext>
            </a:extLst>
          </p:cNvPr>
          <p:cNvSpPr/>
          <p:nvPr userDrawn="1"/>
        </p:nvSpPr>
        <p:spPr>
          <a:xfrm>
            <a:off x="5029200" y="0"/>
            <a:ext cx="96012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EE2FC3-856F-2F4B-A52D-94189159AC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1600" y="5060515"/>
            <a:ext cx="4069080" cy="2711885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E341CF1-EFF3-A64D-A9D4-B96C8CD8F3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71600" y="2066544"/>
            <a:ext cx="4069080" cy="2715768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D0629C78-28FC-874B-96C1-DFAAFF975D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37860" y="5060515"/>
            <a:ext cx="4069080" cy="2711885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089EEED-3863-BD48-BCCB-4D264015DA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37860" y="2066544"/>
            <a:ext cx="4069080" cy="2715768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EF5B44F-191D-F44D-8AB3-0B9E4AF4B4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104120" y="5060515"/>
            <a:ext cx="4069080" cy="2711885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26442AE-D905-374C-9CB4-1A1F44C08C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04120" y="2066544"/>
            <a:ext cx="4069080" cy="2715768"/>
          </a:xfrm>
          <a:prstGeom prst="rect">
            <a:avLst/>
          </a:prstGeom>
          <a:solidFill>
            <a:srgbClr val="B3B3B3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CEBE105C-2ECB-0B46-923F-378B0A5AEB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71600" y="3959352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8B0900D4-1543-834B-AE27-9A72FD91B3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71600" y="694944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F64FB6B4-B0C6-5949-9F2B-7BCB7B2073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37860" y="3959352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8FDD81E0-346D-A544-A838-A6991588AE4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37860" y="694944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CDB91CB5-0E93-FA44-9508-60493542C74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104120" y="3959352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92F736B8-F799-F047-BE4E-297E64A754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04120" y="6949440"/>
            <a:ext cx="4069080" cy="8229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/>
              </a:gs>
            </a:gsLst>
            <a:lin ang="5400000" scaled="0"/>
          </a:gradFill>
        </p:spPr>
        <p:txBody>
          <a:bodyPr lIns="182880" tIns="182880" rIns="182880" bIns="182880" anchor="b" anchorCtr="0"/>
          <a:lstStyle>
            <a:lvl1pPr marL="0" indent="0">
              <a:buNone/>
              <a:defRPr sz="1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728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592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456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insert image caption</a:t>
            </a:r>
          </a:p>
        </p:txBody>
      </p:sp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183198DF-9C78-DD40-9CE1-2BC11B888821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rgbClr val="B3B3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Date Placeholder 1">
            <a:extLst>
              <a:ext uri="{FF2B5EF4-FFF2-40B4-BE49-F238E27FC236}">
                <a16:creationId xmlns:a16="http://schemas.microsoft.com/office/drawing/2014/main" id="{68F188F7-153E-49D5-8DFC-190252047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03408" y="7795155"/>
            <a:ext cx="3108007" cy="434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D1F5-8870-4593-98CA-F0F29150421C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29" name="Footer Placeholder 2">
            <a:extLst>
              <a:ext uri="{FF2B5EF4-FFF2-40B4-BE49-F238E27FC236}">
                <a16:creationId xmlns:a16="http://schemas.microsoft.com/office/drawing/2014/main" id="{578EF931-9BED-4D2C-8850-F588C3E36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6" y="7772400"/>
            <a:ext cx="12007821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614A7518-D6A8-4797-AC16-51229B238A0B}"/>
              </a:ext>
            </a:extLst>
          </p:cNvPr>
          <p:cNvSpPr txBox="1">
            <a:spLocks/>
          </p:cNvSpPr>
          <p:nvPr userDrawn="1"/>
        </p:nvSpPr>
        <p:spPr>
          <a:xfrm>
            <a:off x="3684104" y="270933"/>
            <a:ext cx="10489096" cy="616963"/>
          </a:xfrm>
          <a:prstGeom prst="rect">
            <a:avLst/>
          </a:prstGeom>
        </p:spPr>
        <p:txBody>
          <a:bodyPr lIns="0" anchor="b"/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Click to edit slide title</a:t>
            </a:r>
          </a:p>
        </p:txBody>
      </p:sp>
      <p:pic>
        <p:nvPicPr>
          <p:cNvPr id="26" name="Picture 25" descr="A picture containing logo&#10;&#10;Description automatically generated">
            <a:extLst>
              <a:ext uri="{FF2B5EF4-FFF2-40B4-BE49-F238E27FC236}">
                <a16:creationId xmlns:a16="http://schemas.microsoft.com/office/drawing/2014/main" id="{3424BC9D-2C8F-4C92-A1BA-C3F9674A78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92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D96EEDE-6486-774B-B0E3-751BBA42CE35}"/>
              </a:ext>
            </a:extLst>
          </p:cNvPr>
          <p:cNvSpPr/>
          <p:nvPr userDrawn="1"/>
        </p:nvSpPr>
        <p:spPr>
          <a:xfrm>
            <a:off x="5029200" y="0"/>
            <a:ext cx="96012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rgbClr val="B3B3B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8F28E1ED-1888-403E-AAF0-8053EF9DF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03408" y="7795155"/>
            <a:ext cx="3108007" cy="434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AA42F-2B80-4743-B62E-FC8398C66314}" type="datetime4">
              <a:rPr lang="en-US" smtClean="0"/>
              <a:t>January 14, 2025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27E8059-8EC0-42A2-8A9E-251427CD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6" y="7772400"/>
            <a:ext cx="12007821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DD75C971-8446-4743-8FB4-473FC3147F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4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ank You / 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3994296" y="7772400"/>
            <a:ext cx="453223" cy="457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A4BB3-E848-5A44-82DF-322201952C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66D1A4-6DD7-B54C-AB7B-63074374BB93}"/>
              </a:ext>
            </a:extLst>
          </p:cNvPr>
          <p:cNvSpPr txBox="1"/>
          <p:nvPr userDrawn="1"/>
        </p:nvSpPr>
        <p:spPr>
          <a:xfrm>
            <a:off x="1371600" y="2057400"/>
            <a:ext cx="4572000" cy="54864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B62A8373-42F9-431F-865E-129CCA0046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247" y="7772400"/>
            <a:ext cx="5471554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CEDF0E5B-659C-499D-9DBB-640DD2DF0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600" y="187786"/>
            <a:ext cx="2420259" cy="11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6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4D5B25A-DD2E-43AA-8ED6-A1958D4A7F1D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rcRect/>
          <a:stretch/>
        </p:blipFill>
        <p:spPr>
          <a:xfrm>
            <a:off x="1" y="0"/>
            <a:ext cx="14630400" cy="82296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729221F-20F2-144C-A638-0A6C756C26C9}"/>
              </a:ext>
            </a:extLst>
          </p:cNvPr>
          <p:cNvSpPr/>
          <p:nvPr userDrawn="1"/>
        </p:nvSpPr>
        <p:spPr>
          <a:xfrm>
            <a:off x="914400" y="0"/>
            <a:ext cx="5486400" cy="822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EAA279-64AD-4C24-987C-D056E5350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9037" y="7627938"/>
            <a:ext cx="493712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cap="all" baseline="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0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sr.science.energy.gov/wp-content/uploads/PowerPoint_Recording_Instructions_and_Tips.pdf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7EF3527-A0F3-4A24-B033-8F5E712C18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Use your title from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your abstract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B8AFC5-2FC5-4D92-9664-5DB71AB8C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8CAB52F-B0B6-4473-8C55-01546727A4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F52B06-BE13-478F-ADBE-5A193AB14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417B2B-0757-407E-B3BB-F6B5805FE45B}"/>
              </a:ext>
            </a:extLst>
          </p:cNvPr>
          <p:cNvSpPr txBox="1"/>
          <p:nvPr/>
        </p:nvSpPr>
        <p:spPr>
          <a:xfrm>
            <a:off x="7315200" y="1092284"/>
            <a:ext cx="67100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Can use this area for introduction text and images or insert a link to your poster presentation video.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Some tips to keep in mind: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Limit words on the slides, </a:t>
            </a:r>
            <a:r>
              <a:rPr lang="en-US" b="1" dirty="0">
                <a:solidFill>
                  <a:schemeClr val="bg2"/>
                </a:solidFill>
              </a:rPr>
              <a:t>body text should be </a:t>
            </a:r>
            <a:br>
              <a:rPr lang="en-US" b="1" dirty="0">
                <a:solidFill>
                  <a:schemeClr val="bg2"/>
                </a:solidFill>
              </a:rPr>
            </a:br>
            <a:r>
              <a:rPr lang="en-US" b="1" dirty="0">
                <a:solidFill>
                  <a:schemeClr val="bg2"/>
                </a:solidFill>
              </a:rPr>
              <a:t>no smaller than 25-point font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Use your poster as a short story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Describe a few major points (maximum of three)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Use the same artistic style throughout your poster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Include images; use clear, uncluttered, easily identifiable images with readable labels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Keep the audience in mind: use plain language as much as possible, avoid technical jargon—think sharing the story with a family member.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365247-1D65-4B02-BC51-B224034B750D}"/>
              </a:ext>
            </a:extLst>
          </p:cNvPr>
          <p:cNvSpPr txBox="1"/>
          <p:nvPr/>
        </p:nvSpPr>
        <p:spPr>
          <a:xfrm>
            <a:off x="4067735" y="532732"/>
            <a:ext cx="6421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Note: use appropriate logo for your institution or sponsor here.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3044579-2F6F-4701-9B25-916ABEBB2974}"/>
              </a:ext>
            </a:extLst>
          </p:cNvPr>
          <p:cNvCxnSpPr>
            <a:cxnSpLocks/>
          </p:cNvCxnSpPr>
          <p:nvPr/>
        </p:nvCxnSpPr>
        <p:spPr>
          <a:xfrm>
            <a:off x="457200" y="1213623"/>
            <a:ext cx="0" cy="5908394"/>
          </a:xfrm>
          <a:prstGeom prst="line">
            <a:avLst/>
          </a:prstGeom>
          <a:ln w="539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6BD0C5A8-5363-4ECF-979E-A99DD6078A3D}"/>
              </a:ext>
            </a:extLst>
          </p:cNvPr>
          <p:cNvSpPr/>
          <p:nvPr/>
        </p:nvSpPr>
        <p:spPr>
          <a:xfrm>
            <a:off x="193183" y="2147551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128A079-5A12-4824-8F7B-E3C76838F053}"/>
              </a:ext>
            </a:extLst>
          </p:cNvPr>
          <p:cNvSpPr/>
          <p:nvPr/>
        </p:nvSpPr>
        <p:spPr>
          <a:xfrm>
            <a:off x="193183" y="3318992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38C0085-52B1-4E8D-A6B4-F44B976B60AE}"/>
              </a:ext>
            </a:extLst>
          </p:cNvPr>
          <p:cNvSpPr/>
          <p:nvPr/>
        </p:nvSpPr>
        <p:spPr>
          <a:xfrm>
            <a:off x="193183" y="4490433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3FEE83E-DE4A-46B2-B5EF-C1C43A832C6C}"/>
              </a:ext>
            </a:extLst>
          </p:cNvPr>
          <p:cNvSpPr/>
          <p:nvPr/>
        </p:nvSpPr>
        <p:spPr>
          <a:xfrm>
            <a:off x="193183" y="566187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73313F4-DBEE-4F37-B638-66E14527880F}"/>
              </a:ext>
            </a:extLst>
          </p:cNvPr>
          <p:cNvSpPr/>
          <p:nvPr/>
        </p:nvSpPr>
        <p:spPr>
          <a:xfrm>
            <a:off x="193183" y="683331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B1F094C-4BA6-4E82-B39F-C6B206621C15}"/>
              </a:ext>
            </a:extLst>
          </p:cNvPr>
          <p:cNvSpPr/>
          <p:nvPr/>
        </p:nvSpPr>
        <p:spPr>
          <a:xfrm>
            <a:off x="193183" y="949606"/>
            <a:ext cx="528034" cy="5280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5215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50AF6E-CF6A-429E-A4B2-32D2D767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Introduction, Background, and Motivation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BCC4A-09A3-46FA-94B8-812D5A6C188D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r>
              <a:rPr lang="en-US" dirty="0"/>
              <a:t>Right click the thumbnail slide and select layout for more layout options.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D9446-270F-45B9-B669-A596A00B1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7EA1CA-199E-4257-9C0E-EC1105921F2E}"/>
              </a:ext>
            </a:extLst>
          </p:cNvPr>
          <p:cNvCxnSpPr>
            <a:cxnSpLocks/>
          </p:cNvCxnSpPr>
          <p:nvPr/>
        </p:nvCxnSpPr>
        <p:spPr>
          <a:xfrm>
            <a:off x="457200" y="1213623"/>
            <a:ext cx="0" cy="5908394"/>
          </a:xfrm>
          <a:prstGeom prst="line">
            <a:avLst/>
          </a:prstGeom>
          <a:ln w="539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F0C4E814-D61F-4B25-AE60-25AD84A56F2E}"/>
              </a:ext>
            </a:extLst>
          </p:cNvPr>
          <p:cNvSpPr/>
          <p:nvPr/>
        </p:nvSpPr>
        <p:spPr>
          <a:xfrm>
            <a:off x="193183" y="2147551"/>
            <a:ext cx="528034" cy="5280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2C64270-86E4-4BDD-BEBF-9352D1A89432}"/>
              </a:ext>
            </a:extLst>
          </p:cNvPr>
          <p:cNvSpPr/>
          <p:nvPr/>
        </p:nvSpPr>
        <p:spPr>
          <a:xfrm>
            <a:off x="193183" y="3318992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F6720C4-A856-4748-A343-49A4CEB24D42}"/>
              </a:ext>
            </a:extLst>
          </p:cNvPr>
          <p:cNvSpPr/>
          <p:nvPr/>
        </p:nvSpPr>
        <p:spPr>
          <a:xfrm>
            <a:off x="193183" y="4490433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38ABAB4-0D1E-453C-B780-C477CEBF48FD}"/>
              </a:ext>
            </a:extLst>
          </p:cNvPr>
          <p:cNvSpPr/>
          <p:nvPr/>
        </p:nvSpPr>
        <p:spPr>
          <a:xfrm>
            <a:off x="193183" y="566187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71A3E8E-CD46-4829-970D-1AD369756C99}"/>
              </a:ext>
            </a:extLst>
          </p:cNvPr>
          <p:cNvSpPr/>
          <p:nvPr/>
        </p:nvSpPr>
        <p:spPr>
          <a:xfrm>
            <a:off x="193183" y="683331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02AFB95-613D-4A6F-BB3B-D50F0AAA647B}"/>
              </a:ext>
            </a:extLst>
          </p:cNvPr>
          <p:cNvSpPr/>
          <p:nvPr/>
        </p:nvSpPr>
        <p:spPr>
          <a:xfrm>
            <a:off x="193183" y="949606"/>
            <a:ext cx="528034" cy="52803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0041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50AF6E-CF6A-429E-A4B2-32D2D767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Goals and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BCC4A-09A3-46FA-94B8-812D5A6C188D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D9446-270F-45B9-B669-A596A00B1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19A2B58-B5E7-43E0-9413-A7B6F2668C42}"/>
              </a:ext>
            </a:extLst>
          </p:cNvPr>
          <p:cNvCxnSpPr>
            <a:cxnSpLocks/>
          </p:cNvCxnSpPr>
          <p:nvPr/>
        </p:nvCxnSpPr>
        <p:spPr>
          <a:xfrm>
            <a:off x="457200" y="1213623"/>
            <a:ext cx="0" cy="5908394"/>
          </a:xfrm>
          <a:prstGeom prst="line">
            <a:avLst/>
          </a:prstGeom>
          <a:ln w="539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180D4A11-05CB-45CC-AADC-7BCCA8316EEC}"/>
              </a:ext>
            </a:extLst>
          </p:cNvPr>
          <p:cNvSpPr/>
          <p:nvPr/>
        </p:nvSpPr>
        <p:spPr>
          <a:xfrm>
            <a:off x="193183" y="2147551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BE9C7C1-5488-44FF-BA0A-AE69449CBA98}"/>
              </a:ext>
            </a:extLst>
          </p:cNvPr>
          <p:cNvSpPr/>
          <p:nvPr/>
        </p:nvSpPr>
        <p:spPr>
          <a:xfrm>
            <a:off x="193183" y="3318992"/>
            <a:ext cx="528034" cy="5280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1AC5AC2-3594-4FB0-A50C-A613418F840D}"/>
              </a:ext>
            </a:extLst>
          </p:cNvPr>
          <p:cNvSpPr/>
          <p:nvPr/>
        </p:nvSpPr>
        <p:spPr>
          <a:xfrm>
            <a:off x="193183" y="4490433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37F54B-744C-410B-9FF6-3C04D9BC3F2A}"/>
              </a:ext>
            </a:extLst>
          </p:cNvPr>
          <p:cNvSpPr/>
          <p:nvPr/>
        </p:nvSpPr>
        <p:spPr>
          <a:xfrm>
            <a:off x="193183" y="566187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417F023-B04E-4A6F-9584-9737F7ED7BAE}"/>
              </a:ext>
            </a:extLst>
          </p:cNvPr>
          <p:cNvSpPr/>
          <p:nvPr/>
        </p:nvSpPr>
        <p:spPr>
          <a:xfrm>
            <a:off x="193183" y="683331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E175A6A-37ED-45A1-B09E-BA2EC6F8DB36}"/>
              </a:ext>
            </a:extLst>
          </p:cNvPr>
          <p:cNvSpPr/>
          <p:nvPr/>
        </p:nvSpPr>
        <p:spPr>
          <a:xfrm>
            <a:off x="193183" y="949606"/>
            <a:ext cx="528034" cy="52803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3837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50AF6E-CF6A-429E-A4B2-32D2D767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Approach, Method, or Experiment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BCC4A-09A3-46FA-94B8-812D5A6C188D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D9446-270F-45B9-B669-A596A00B1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90DF53-55CE-447E-9B8D-662608E27312}"/>
              </a:ext>
            </a:extLst>
          </p:cNvPr>
          <p:cNvCxnSpPr>
            <a:cxnSpLocks/>
          </p:cNvCxnSpPr>
          <p:nvPr/>
        </p:nvCxnSpPr>
        <p:spPr>
          <a:xfrm>
            <a:off x="457200" y="1213623"/>
            <a:ext cx="0" cy="5908394"/>
          </a:xfrm>
          <a:prstGeom prst="line">
            <a:avLst/>
          </a:prstGeom>
          <a:ln w="539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6AB916D-C002-45B5-B45A-8F1E174C38B7}"/>
              </a:ext>
            </a:extLst>
          </p:cNvPr>
          <p:cNvSpPr/>
          <p:nvPr/>
        </p:nvSpPr>
        <p:spPr>
          <a:xfrm>
            <a:off x="193183" y="2147551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1FC1D3-C8B1-483D-875F-CC12DCAB9219}"/>
              </a:ext>
            </a:extLst>
          </p:cNvPr>
          <p:cNvSpPr/>
          <p:nvPr/>
        </p:nvSpPr>
        <p:spPr>
          <a:xfrm>
            <a:off x="193183" y="3318992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5627C-66A5-4D82-8CFA-B7EF32DE2414}"/>
              </a:ext>
            </a:extLst>
          </p:cNvPr>
          <p:cNvSpPr/>
          <p:nvPr/>
        </p:nvSpPr>
        <p:spPr>
          <a:xfrm>
            <a:off x="193183" y="4490433"/>
            <a:ext cx="528034" cy="5280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401DC74-9A00-47F9-9D07-D2139FE7935E}"/>
              </a:ext>
            </a:extLst>
          </p:cNvPr>
          <p:cNvSpPr/>
          <p:nvPr/>
        </p:nvSpPr>
        <p:spPr>
          <a:xfrm>
            <a:off x="193183" y="566187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B4349E-534A-44A3-A010-6B28493BB507}"/>
              </a:ext>
            </a:extLst>
          </p:cNvPr>
          <p:cNvSpPr/>
          <p:nvPr/>
        </p:nvSpPr>
        <p:spPr>
          <a:xfrm>
            <a:off x="193183" y="683331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FFA2733-E975-4A41-B94C-D50741405BF4}"/>
              </a:ext>
            </a:extLst>
          </p:cNvPr>
          <p:cNvSpPr/>
          <p:nvPr/>
        </p:nvSpPr>
        <p:spPr>
          <a:xfrm>
            <a:off x="193183" y="949606"/>
            <a:ext cx="528034" cy="52803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3073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50AF6E-CF6A-429E-A4B2-32D2D767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Results and Discussion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BCC4A-09A3-46FA-94B8-812D5A6C188D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D9446-270F-45B9-B669-A596A00B1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8274ED-0D8D-424E-A652-05D08B7D0C3A}"/>
              </a:ext>
            </a:extLst>
          </p:cNvPr>
          <p:cNvCxnSpPr>
            <a:cxnSpLocks/>
          </p:cNvCxnSpPr>
          <p:nvPr/>
        </p:nvCxnSpPr>
        <p:spPr>
          <a:xfrm>
            <a:off x="457200" y="1213623"/>
            <a:ext cx="0" cy="5908394"/>
          </a:xfrm>
          <a:prstGeom prst="line">
            <a:avLst/>
          </a:prstGeom>
          <a:ln w="539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90DCF138-24E5-4E8D-AB1C-FCDC0C78587E}"/>
              </a:ext>
            </a:extLst>
          </p:cNvPr>
          <p:cNvSpPr/>
          <p:nvPr/>
        </p:nvSpPr>
        <p:spPr>
          <a:xfrm>
            <a:off x="193183" y="2147551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1091C53-3C44-45C4-A4DE-40357AE95F5E}"/>
              </a:ext>
            </a:extLst>
          </p:cNvPr>
          <p:cNvSpPr/>
          <p:nvPr/>
        </p:nvSpPr>
        <p:spPr>
          <a:xfrm>
            <a:off x="193183" y="3318992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8A9C9C-3F26-4E62-AE73-DCC1EB252CB4}"/>
              </a:ext>
            </a:extLst>
          </p:cNvPr>
          <p:cNvSpPr/>
          <p:nvPr/>
        </p:nvSpPr>
        <p:spPr>
          <a:xfrm>
            <a:off x="193183" y="4490433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A85022A-E690-4ECB-BC79-4229F2ACCE72}"/>
              </a:ext>
            </a:extLst>
          </p:cNvPr>
          <p:cNvSpPr/>
          <p:nvPr/>
        </p:nvSpPr>
        <p:spPr>
          <a:xfrm>
            <a:off x="193183" y="5661874"/>
            <a:ext cx="528034" cy="5280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F202F27-871A-4DAD-9DEE-1F56E7E2D426}"/>
              </a:ext>
            </a:extLst>
          </p:cNvPr>
          <p:cNvSpPr/>
          <p:nvPr/>
        </p:nvSpPr>
        <p:spPr>
          <a:xfrm>
            <a:off x="193183" y="683331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783DADA-DE7A-4B45-B23D-764A2C701A65}"/>
              </a:ext>
            </a:extLst>
          </p:cNvPr>
          <p:cNvSpPr/>
          <p:nvPr/>
        </p:nvSpPr>
        <p:spPr>
          <a:xfrm>
            <a:off x="193183" y="949606"/>
            <a:ext cx="528034" cy="52803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580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6D951E-515E-A846-B8DB-5FB7FD86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Summary, References, and Acknowledgements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15117-9CB7-2E4F-A1C8-12C7C3A2F72F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r>
              <a:rPr lang="en-US" dirty="0"/>
              <a:t>Recognize sponsors in some way (e.g., acknowledgements or logos).</a:t>
            </a:r>
          </a:p>
          <a:p>
            <a:pPr lvl="1"/>
            <a:r>
              <a:rPr lang="en-US" dirty="0"/>
              <a:t>Extra logos here for your use.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Want to record video to go with your poster? </a:t>
            </a:r>
            <a:r>
              <a:rPr lang="en-US" dirty="0">
                <a:hlinkClick r:id="rId2"/>
              </a:rPr>
              <a:t>See how here</a:t>
            </a:r>
            <a:r>
              <a:rPr lang="en-US" dirty="0"/>
              <a:t>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D65E3-B623-BA4C-A0EC-2EA831734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3BA378D-D495-4795-897F-B64F61E35FA6}"/>
              </a:ext>
            </a:extLst>
          </p:cNvPr>
          <p:cNvCxnSpPr>
            <a:cxnSpLocks/>
          </p:cNvCxnSpPr>
          <p:nvPr/>
        </p:nvCxnSpPr>
        <p:spPr>
          <a:xfrm>
            <a:off x="457200" y="1213623"/>
            <a:ext cx="0" cy="5908394"/>
          </a:xfrm>
          <a:prstGeom prst="line">
            <a:avLst/>
          </a:prstGeom>
          <a:ln w="539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3EF50730-8076-4A59-A723-2A195C45F5C2}"/>
              </a:ext>
            </a:extLst>
          </p:cNvPr>
          <p:cNvSpPr/>
          <p:nvPr/>
        </p:nvSpPr>
        <p:spPr>
          <a:xfrm>
            <a:off x="193183" y="2147551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623BDD-DCC9-49C3-814E-6B8C22ECCB64}"/>
              </a:ext>
            </a:extLst>
          </p:cNvPr>
          <p:cNvSpPr/>
          <p:nvPr/>
        </p:nvSpPr>
        <p:spPr>
          <a:xfrm>
            <a:off x="193183" y="3318992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3DB1A7-098B-4BDF-A49E-A7B3CF7D3DBB}"/>
              </a:ext>
            </a:extLst>
          </p:cNvPr>
          <p:cNvSpPr/>
          <p:nvPr/>
        </p:nvSpPr>
        <p:spPr>
          <a:xfrm>
            <a:off x="193183" y="4490433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E14FB6D-1CDB-4CA9-81F8-DF22BC46CA46}"/>
              </a:ext>
            </a:extLst>
          </p:cNvPr>
          <p:cNvSpPr/>
          <p:nvPr/>
        </p:nvSpPr>
        <p:spPr>
          <a:xfrm>
            <a:off x="193183" y="5661874"/>
            <a:ext cx="528034" cy="52803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D74E87A-4EA5-4F03-8475-7AB0B5BCA269}"/>
              </a:ext>
            </a:extLst>
          </p:cNvPr>
          <p:cNvSpPr/>
          <p:nvPr/>
        </p:nvSpPr>
        <p:spPr>
          <a:xfrm>
            <a:off x="193183" y="6833314"/>
            <a:ext cx="528034" cy="5280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792C8DA-B589-4E0D-9F20-12C5D77C253A}"/>
              </a:ext>
            </a:extLst>
          </p:cNvPr>
          <p:cNvSpPr/>
          <p:nvPr/>
        </p:nvSpPr>
        <p:spPr>
          <a:xfrm>
            <a:off x="193183" y="949606"/>
            <a:ext cx="528034" cy="52803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  <p:pic>
        <p:nvPicPr>
          <p:cNvPr id="19" name="Picture 18" descr="A picture containing logo&#10;&#10;Description automatically generated">
            <a:extLst>
              <a:ext uri="{FF2B5EF4-FFF2-40B4-BE49-F238E27FC236}">
                <a16:creationId xmlns:a16="http://schemas.microsoft.com/office/drawing/2014/main" id="{A439E545-59CE-40C0-87FA-B5901C048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255" y="3318992"/>
            <a:ext cx="3707860" cy="1753978"/>
          </a:xfrm>
          <a:prstGeom prst="rect">
            <a:avLst/>
          </a:prstGeom>
        </p:spPr>
      </p:pic>
      <p:pic>
        <p:nvPicPr>
          <p:cNvPr id="20" name="Picture 19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FE9498B0-0E8E-4D0B-B621-104B3DFD82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9498" y="3474720"/>
            <a:ext cx="3966990" cy="1103218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DB0683C-61F1-E127-105E-8EE5AD0BA8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3086" y="3474720"/>
            <a:ext cx="3480114" cy="87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3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NNL_Option_4">
  <a:themeElements>
    <a:clrScheme name="Custom 1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B050"/>
      </a:hlink>
      <a:folHlink>
        <a:srgbClr val="85DFD0"/>
      </a:folHlink>
    </a:clrScheme>
    <a:fontScheme name="PNNL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NNL_Business_Sensitive_Black.potx" id="{8C68ED54-EFB1-4D04-803E-476132C30B74}" vid="{F6D3F526-D6D2-470D-9DDD-861421C9E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1542E1815504596E3D39B13ADC127" ma:contentTypeVersion="2" ma:contentTypeDescription="Create a new document." ma:contentTypeScope="" ma:versionID="9b55c48cd295ab6191590e03a4f359db">
  <xsd:schema xmlns:xsd="http://www.w3.org/2001/XMLSchema" xmlns:xs="http://www.w3.org/2001/XMLSchema" xmlns:p="http://schemas.microsoft.com/office/2006/metadata/properties" xmlns:ns2="2dca91a0-b6f1-45f4-b1ea-f96879747183" targetNamespace="http://schemas.microsoft.com/office/2006/metadata/properties" ma:root="true" ma:fieldsID="8cc55a35c9e0323eac9db0211c02515a" ns2:_="">
    <xsd:import namespace="2dca91a0-b6f1-45f4-b1ea-f968797471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a91a0-b6f1-45f4-b1ea-f96879747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3D0606-B3EA-4AC8-8154-26470C2E17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115DA9-9FE8-4AAF-A9E2-AFDA4F349B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3961CC-A09D-4295-9725-3144C80B2B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ca91a0-b6f1-45f4-b1ea-f968797471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4733</TotalTime>
  <Words>239</Words>
  <Application>Microsoft Office PowerPoint</Application>
  <PresentationFormat>Custom</PresentationFormat>
  <Paragraphs>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PNNL_Option_4</vt:lpstr>
      <vt:lpstr>Use your title from  your abstract here</vt:lpstr>
      <vt:lpstr>Introduction, Background, and Motivation</vt:lpstr>
      <vt:lpstr>Goals and Objectives</vt:lpstr>
      <vt:lpstr>Approach, Method, or Experiment Plan</vt:lpstr>
      <vt:lpstr>Results and Discussion</vt:lpstr>
      <vt:lpstr>Summary, References, and Acknowledgements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Rallo, Robert</dc:creator>
  <cp:lastModifiedBy>Prichard, Michelle E</cp:lastModifiedBy>
  <cp:revision>25</cp:revision>
  <dcterms:created xsi:type="dcterms:W3CDTF">2021-03-05T17:57:48Z</dcterms:created>
  <dcterms:modified xsi:type="dcterms:W3CDTF">2025-01-14T18:48:43Z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0x0101000641542E1815504596E3D39B13ADC127</vt:lpwstr>
  </property>
</Properties>
</file>