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3"/>
  </p:notesMasterIdLst>
  <p:sldIdLst>
    <p:sldId id="256" r:id="rId2"/>
  </p:sldIdLst>
  <p:sldSz cx="43891200" cy="43891200"/>
  <p:notesSz cx="6858000" cy="9144000"/>
  <p:defaultTextStyle>
    <a:defPPr>
      <a:defRPr lang="en-US"/>
    </a:defPPr>
    <a:lvl1pPr marL="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1pPr>
    <a:lvl2pPr marL="2106778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2pPr>
    <a:lvl3pPr marL="4213556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3pPr>
    <a:lvl4pPr marL="6320332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4pPr>
    <a:lvl5pPr marL="842711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5pPr>
    <a:lvl6pPr marL="10533888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6pPr>
    <a:lvl7pPr marL="12640666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7pPr>
    <a:lvl8pPr marL="14747444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8pPr>
    <a:lvl9pPr marL="1685422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70"/>
    <a:srgbClr val="194173"/>
    <a:srgbClr val="828282"/>
    <a:srgbClr val="4DA85F"/>
    <a:srgbClr val="0070C1"/>
    <a:srgbClr val="164174"/>
    <a:srgbClr val="174174"/>
    <a:srgbClr val="A6A6A6"/>
    <a:srgbClr val="4EA85F"/>
    <a:srgbClr val="3E8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EB66E-5E66-4096-B20C-AE9EAA044DB0}" v="1" dt="2025-01-14T20:41:39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86" autoAdjust="0"/>
  </p:normalViewPr>
  <p:slideViewPr>
    <p:cSldViewPr snapToGrid="0" snapToObjects="1">
      <p:cViewPr varScale="1">
        <p:scale>
          <a:sx n="15" d="100"/>
          <a:sy n="15" d="100"/>
        </p:scale>
        <p:origin x="1709" y="29"/>
      </p:cViewPr>
      <p:guideLst>
        <p:guide orient="horz" pos="13824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4" d="100"/>
          <a:sy n="84" d="100"/>
        </p:scale>
        <p:origin x="3732" y="-75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sem, Michael" userId="18cfbbd4-81d7-4562-9e70-02bf305d2ef5" providerId="ADAL" clId="{AA704740-42C9-40EC-B037-86EB1D4D22D6}"/>
    <pc:docChg chg="custSel modSld modMainMaster">
      <pc:chgData name="Wasem, Michael" userId="18cfbbd4-81d7-4562-9e70-02bf305d2ef5" providerId="ADAL" clId="{AA704740-42C9-40EC-B037-86EB1D4D22D6}" dt="2024-05-04T00:05:08.839" v="8" actId="14100"/>
      <pc:docMkLst>
        <pc:docMk/>
      </pc:docMkLst>
      <pc:sldChg chg="delSp modSp mod">
        <pc:chgData name="Wasem, Michael" userId="18cfbbd4-81d7-4562-9e70-02bf305d2ef5" providerId="ADAL" clId="{AA704740-42C9-40EC-B037-86EB1D4D22D6}" dt="2024-05-04T00:05:08.839" v="8" actId="14100"/>
        <pc:sldMkLst>
          <pc:docMk/>
          <pc:sldMk cId="1990134050" sldId="256"/>
        </pc:sldMkLst>
        <pc:spChg chg="del">
          <ac:chgData name="Wasem, Michael" userId="18cfbbd4-81d7-4562-9e70-02bf305d2ef5" providerId="ADAL" clId="{AA704740-42C9-40EC-B037-86EB1D4D22D6}" dt="2024-05-04T00:04:54.061" v="5" actId="478"/>
          <ac:spMkLst>
            <pc:docMk/>
            <pc:sldMk cId="1990134050" sldId="256"/>
            <ac:spMk id="2" creationId="{20A1DB20-3343-E0CD-4EAB-6526B0F1CE23}"/>
          </ac:spMkLst>
        </pc:spChg>
        <pc:spChg chg="del">
          <ac:chgData name="Wasem, Michael" userId="18cfbbd4-81d7-4562-9e70-02bf305d2ef5" providerId="ADAL" clId="{AA704740-42C9-40EC-B037-86EB1D4D22D6}" dt="2024-05-04T00:04:56.566" v="6" actId="478"/>
          <ac:spMkLst>
            <pc:docMk/>
            <pc:sldMk cId="1990134050" sldId="256"/>
            <ac:spMk id="3" creationId="{390A8136-6577-37CF-1E2B-B3EE238D95BC}"/>
          </ac:spMkLst>
        </pc:spChg>
        <pc:spChg chg="mod">
          <ac:chgData name="Wasem, Michael" userId="18cfbbd4-81d7-4562-9e70-02bf305d2ef5" providerId="ADAL" clId="{AA704740-42C9-40EC-B037-86EB1D4D22D6}" dt="2024-05-04T00:05:01.570" v="7" actId="14100"/>
          <ac:spMkLst>
            <pc:docMk/>
            <pc:sldMk cId="1990134050" sldId="256"/>
            <ac:spMk id="20" creationId="{8A51B356-0AB0-9444-8FAF-5D1838F80F79}"/>
          </ac:spMkLst>
        </pc:spChg>
        <pc:spChg chg="mod">
          <ac:chgData name="Wasem, Michael" userId="18cfbbd4-81d7-4562-9e70-02bf305d2ef5" providerId="ADAL" clId="{AA704740-42C9-40EC-B037-86EB1D4D22D6}" dt="2024-05-04T00:05:08.839" v="8" actId="14100"/>
          <ac:spMkLst>
            <pc:docMk/>
            <pc:sldMk cId="1990134050" sldId="256"/>
            <ac:spMk id="26" creationId="{0AFCE7A7-0BFB-4D1A-B66D-07F0A7C6106C}"/>
          </ac:spMkLst>
        </pc:spChg>
        <pc:picChg chg="del">
          <ac:chgData name="Wasem, Michael" userId="18cfbbd4-81d7-4562-9e70-02bf305d2ef5" providerId="ADAL" clId="{AA704740-42C9-40EC-B037-86EB1D4D22D6}" dt="2024-05-04T00:04:36.379" v="3" actId="478"/>
          <ac:picMkLst>
            <pc:docMk/>
            <pc:sldMk cId="1990134050" sldId="256"/>
            <ac:picMk id="9" creationId="{D77A3416-1887-60DE-4A44-A53D63175D90}"/>
          </ac:picMkLst>
        </pc:picChg>
        <pc:picChg chg="del">
          <ac:chgData name="Wasem, Michael" userId="18cfbbd4-81d7-4562-9e70-02bf305d2ef5" providerId="ADAL" clId="{AA704740-42C9-40EC-B037-86EB1D4D22D6}" dt="2024-05-04T00:04:49.103" v="4" actId="478"/>
          <ac:picMkLst>
            <pc:docMk/>
            <pc:sldMk cId="1990134050" sldId="256"/>
            <ac:picMk id="12" creationId="{C17B50F8-5DC6-3589-5457-75F144301516}"/>
          </ac:picMkLst>
        </pc:picChg>
        <pc:picChg chg="del">
          <ac:chgData name="Wasem, Michael" userId="18cfbbd4-81d7-4562-9e70-02bf305d2ef5" providerId="ADAL" clId="{AA704740-42C9-40EC-B037-86EB1D4D22D6}" dt="2024-05-04T00:04:49.103" v="4" actId="478"/>
          <ac:picMkLst>
            <pc:docMk/>
            <pc:sldMk cId="1990134050" sldId="256"/>
            <ac:picMk id="15" creationId="{EBC4670E-55D6-9C7C-117F-12BA4E741A37}"/>
          </ac:picMkLst>
        </pc:picChg>
        <pc:picChg chg="del">
          <ac:chgData name="Wasem, Michael" userId="18cfbbd4-81d7-4562-9e70-02bf305d2ef5" providerId="ADAL" clId="{AA704740-42C9-40EC-B037-86EB1D4D22D6}" dt="2024-05-04T00:04:49.103" v="4" actId="478"/>
          <ac:picMkLst>
            <pc:docMk/>
            <pc:sldMk cId="1990134050" sldId="256"/>
            <ac:picMk id="18" creationId="{B69B1A40-7C93-DAE3-1BB7-E95424428680}"/>
          </ac:picMkLst>
        </pc:picChg>
        <pc:picChg chg="del">
          <ac:chgData name="Wasem, Michael" userId="18cfbbd4-81d7-4562-9e70-02bf305d2ef5" providerId="ADAL" clId="{AA704740-42C9-40EC-B037-86EB1D4D22D6}" dt="2024-05-04T00:04:49.103" v="4" actId="478"/>
          <ac:picMkLst>
            <pc:docMk/>
            <pc:sldMk cId="1990134050" sldId="256"/>
            <ac:picMk id="22" creationId="{A6168B35-AEE1-7323-0078-0F522E378783}"/>
          </ac:picMkLst>
        </pc:picChg>
        <pc:picChg chg="del">
          <ac:chgData name="Wasem, Michael" userId="18cfbbd4-81d7-4562-9e70-02bf305d2ef5" providerId="ADAL" clId="{AA704740-42C9-40EC-B037-86EB1D4D22D6}" dt="2024-05-04T00:04:49.103" v="4" actId="478"/>
          <ac:picMkLst>
            <pc:docMk/>
            <pc:sldMk cId="1990134050" sldId="256"/>
            <ac:picMk id="24" creationId="{C70B46FA-376F-3371-2FD7-863565ED1B80}"/>
          </ac:picMkLst>
        </pc:picChg>
        <pc:picChg chg="del">
          <ac:chgData name="Wasem, Michael" userId="18cfbbd4-81d7-4562-9e70-02bf305d2ef5" providerId="ADAL" clId="{AA704740-42C9-40EC-B037-86EB1D4D22D6}" dt="2024-05-04T00:04:49.103" v="4" actId="478"/>
          <ac:picMkLst>
            <pc:docMk/>
            <pc:sldMk cId="1990134050" sldId="256"/>
            <ac:picMk id="27" creationId="{7D51B701-F232-1958-2B95-8D0A3FF3EAA4}"/>
          </ac:picMkLst>
        </pc:picChg>
        <pc:picChg chg="del">
          <ac:chgData name="Wasem, Michael" userId="18cfbbd4-81d7-4562-9e70-02bf305d2ef5" providerId="ADAL" clId="{AA704740-42C9-40EC-B037-86EB1D4D22D6}" dt="2024-05-04T00:04:49.103" v="4" actId="478"/>
          <ac:picMkLst>
            <pc:docMk/>
            <pc:sldMk cId="1990134050" sldId="256"/>
            <ac:picMk id="30" creationId="{1FE41921-604D-16AE-37F6-892D3C185D5A}"/>
          </ac:picMkLst>
        </pc:picChg>
        <pc:picChg chg="del">
          <ac:chgData name="Wasem, Michael" userId="18cfbbd4-81d7-4562-9e70-02bf305d2ef5" providerId="ADAL" clId="{AA704740-42C9-40EC-B037-86EB1D4D22D6}" dt="2024-05-04T00:04:49.103" v="4" actId="478"/>
          <ac:picMkLst>
            <pc:docMk/>
            <pc:sldMk cId="1990134050" sldId="256"/>
            <ac:picMk id="32" creationId="{B5AF5C17-3798-6502-0A2F-FAB0F1D49527}"/>
          </ac:picMkLst>
        </pc:picChg>
      </pc:sldChg>
      <pc:sldMasterChg chg="modSldLayout">
        <pc:chgData name="Wasem, Michael" userId="18cfbbd4-81d7-4562-9e70-02bf305d2ef5" providerId="ADAL" clId="{AA704740-42C9-40EC-B037-86EB1D4D22D6}" dt="2024-05-04T00:02:51.945" v="2" actId="478"/>
        <pc:sldMasterMkLst>
          <pc:docMk/>
          <pc:sldMasterMk cId="3410915205" sldId="2147483674"/>
        </pc:sldMasterMkLst>
        <pc:sldLayoutChg chg="delSp modSp mod">
          <pc:chgData name="Wasem, Michael" userId="18cfbbd4-81d7-4562-9e70-02bf305d2ef5" providerId="ADAL" clId="{AA704740-42C9-40EC-B037-86EB1D4D22D6}" dt="2024-05-04T00:02:51.945" v="2" actId="478"/>
          <pc:sldLayoutMkLst>
            <pc:docMk/>
            <pc:sldMasterMk cId="3410915205" sldId="2147483674"/>
            <pc:sldLayoutMk cId="1513620632" sldId="2147483686"/>
          </pc:sldLayoutMkLst>
          <pc:grpChg chg="del">
            <ac:chgData name="Wasem, Michael" userId="18cfbbd4-81d7-4562-9e70-02bf305d2ef5" providerId="ADAL" clId="{AA704740-42C9-40EC-B037-86EB1D4D22D6}" dt="2024-05-04T00:02:51.945" v="2" actId="478"/>
            <ac:grpSpMkLst>
              <pc:docMk/>
              <pc:sldMasterMk cId="3410915205" sldId="2147483674"/>
              <pc:sldLayoutMk cId="1513620632" sldId="2147483686"/>
              <ac:grpSpMk id="14" creationId="{1DC39E42-2B91-3C7E-740D-F207F151E11E}"/>
            </ac:grpSpMkLst>
          </pc:grpChg>
          <pc:picChg chg="mod topLvl">
            <ac:chgData name="Wasem, Michael" userId="18cfbbd4-81d7-4562-9e70-02bf305d2ef5" providerId="ADAL" clId="{AA704740-42C9-40EC-B037-86EB1D4D22D6}" dt="2024-05-04T00:02:51.945" v="2" actId="478"/>
            <ac:picMkLst>
              <pc:docMk/>
              <pc:sldMasterMk cId="3410915205" sldId="2147483674"/>
              <pc:sldLayoutMk cId="1513620632" sldId="2147483686"/>
              <ac:picMk id="12" creationId="{9D6E5446-E5CC-0E8E-8EA7-371B10F2B0E2}"/>
            </ac:picMkLst>
          </pc:picChg>
          <pc:cxnChg chg="del topLvl">
            <ac:chgData name="Wasem, Michael" userId="18cfbbd4-81d7-4562-9e70-02bf305d2ef5" providerId="ADAL" clId="{AA704740-42C9-40EC-B037-86EB1D4D22D6}" dt="2024-05-04T00:02:51.945" v="2" actId="478"/>
            <ac:cxnSpMkLst>
              <pc:docMk/>
              <pc:sldMasterMk cId="3410915205" sldId="2147483674"/>
              <pc:sldLayoutMk cId="1513620632" sldId="2147483686"/>
              <ac:cxnSpMk id="15" creationId="{AB200C18-85B2-6F30-3CBC-E45550989760}"/>
            </ac:cxnSpMkLst>
          </pc:cxnChg>
        </pc:sldLayoutChg>
      </pc:sldMasterChg>
    </pc:docChg>
  </pc:docChgLst>
  <pc:docChgLst>
    <pc:chgData name="Prichard, Michelle E" userId="9f347276-5906-44b1-936f-d9e5231f1de2" providerId="ADAL" clId="{9A6EB66E-5E66-4096-B20C-AE9EAA044DB0}"/>
    <pc:docChg chg="custSel modMainMaster">
      <pc:chgData name="Prichard, Michelle E" userId="9f347276-5906-44b1-936f-d9e5231f1de2" providerId="ADAL" clId="{9A6EB66E-5E66-4096-B20C-AE9EAA044DB0}" dt="2025-01-14T20:41:43.219" v="2" actId="1076"/>
      <pc:docMkLst>
        <pc:docMk/>
      </pc:docMkLst>
      <pc:sldMasterChg chg="modSldLayout">
        <pc:chgData name="Prichard, Michelle E" userId="9f347276-5906-44b1-936f-d9e5231f1de2" providerId="ADAL" clId="{9A6EB66E-5E66-4096-B20C-AE9EAA044DB0}" dt="2025-01-14T20:41:43.219" v="2" actId="1076"/>
        <pc:sldMasterMkLst>
          <pc:docMk/>
          <pc:sldMasterMk cId="3410915205" sldId="2147483674"/>
        </pc:sldMasterMkLst>
        <pc:sldLayoutChg chg="addSp delSp modSp mod">
          <pc:chgData name="Prichard, Michelle E" userId="9f347276-5906-44b1-936f-d9e5231f1de2" providerId="ADAL" clId="{9A6EB66E-5E66-4096-B20C-AE9EAA044DB0}" dt="2025-01-14T20:41:43.219" v="2" actId="1076"/>
          <pc:sldLayoutMkLst>
            <pc:docMk/>
            <pc:sldMasterMk cId="3410915205" sldId="2147483674"/>
            <pc:sldLayoutMk cId="1513620632" sldId="2147483686"/>
          </pc:sldLayoutMkLst>
          <pc:picChg chg="add mod">
            <ac:chgData name="Prichard, Michelle E" userId="9f347276-5906-44b1-936f-d9e5231f1de2" providerId="ADAL" clId="{9A6EB66E-5E66-4096-B20C-AE9EAA044DB0}" dt="2025-01-14T20:41:43.219" v="2" actId="1076"/>
            <ac:picMkLst>
              <pc:docMk/>
              <pc:sldMasterMk cId="3410915205" sldId="2147483674"/>
              <pc:sldLayoutMk cId="1513620632" sldId="2147483686"/>
              <ac:picMk id="3" creationId="{FAD97CC2-EB82-CA0F-7177-56DF04A3537B}"/>
            </ac:picMkLst>
          </pc:picChg>
          <pc:picChg chg="del">
            <ac:chgData name="Prichard, Michelle E" userId="9f347276-5906-44b1-936f-d9e5231f1de2" providerId="ADAL" clId="{9A6EB66E-5E66-4096-B20C-AE9EAA044DB0}" dt="2025-01-14T20:41:14.742" v="0" actId="478"/>
            <ac:picMkLst>
              <pc:docMk/>
              <pc:sldMasterMk cId="3410915205" sldId="2147483674"/>
              <pc:sldLayoutMk cId="1513620632" sldId="2147483686"/>
              <ac:picMk id="8" creationId="{6FA232F9-5EB6-3FC9-5088-A8E60A23044F}"/>
            </ac:picMkLst>
          </pc:pic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647967995292264E-2"/>
          <c:y val="6.5374377631835887E-2"/>
          <c:w val="0.93984418033431882"/>
          <c:h val="0.88718671896809098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28282"/>
            </a:solidFill>
            <a:ln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3-52B0-40D1-B502-400025E4728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4-52B0-40D1-B502-400025E4728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52B0-40D1-B502-400025E4728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6-52B0-40D1-B502-400025E47280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0-40D1-B502-400025E472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0C1"/>
            </a:solidFill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B0-40D1-B502-400025E472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0BD70"/>
            </a:solidFill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0-40D1-B502-400025E4728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194173"/>
            </a:solidFill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1.25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774-406B-9D86-A91C1D01CB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3970600"/>
        <c:axId val="-2123967576"/>
      </c:areaChart>
      <c:catAx>
        <c:axId val="-21239706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23967576"/>
        <c:crosses val="autoZero"/>
        <c:auto val="1"/>
        <c:lblAlgn val="ctr"/>
        <c:lblOffset val="100"/>
        <c:noMultiLvlLbl val="0"/>
      </c:catAx>
      <c:valAx>
        <c:axId val="-2123967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70600"/>
        <c:crosses val="autoZero"/>
        <c:crossBetween val="midCat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94173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9-3A47-8B0E-A8F54F5CFA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0C1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B9-3A47-8B0E-A8F54F5CFAB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0BD70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B9-3A47-8B0E-A8F54F5CFA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3970600"/>
        <c:axId val="-2123967576"/>
      </c:barChart>
      <c:catAx>
        <c:axId val="-2123970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23967576"/>
        <c:crosses val="autoZero"/>
        <c:auto val="1"/>
        <c:lblAlgn val="ctr"/>
        <c:lblOffset val="100"/>
        <c:noMultiLvlLbl val="0"/>
      </c:catAx>
      <c:valAx>
        <c:axId val="-2123967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70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49011-9797-244C-B112-61DB956B1325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5F823-4BC6-3E4B-B86B-49E111A40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7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1pPr>
    <a:lvl2pPr marL="2106778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2pPr>
    <a:lvl3pPr marL="4213556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3pPr>
    <a:lvl4pPr marL="6320332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4pPr>
    <a:lvl5pPr marL="842711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5pPr>
    <a:lvl6pPr marL="10533888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6pPr>
    <a:lvl7pPr marL="12640666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7pPr>
    <a:lvl8pPr marL="14747444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8pPr>
    <a:lvl9pPr marL="1685422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r.science.energy.gov/wp-content/uploads/PowerPoint_Recording_Instructions_and_Tips.pdf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06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Want to record video to go with your poster? </a:t>
            </a:r>
            <a:r>
              <a:rPr lang="en-US" dirty="0">
                <a:hlinkClick r:id="rId3"/>
              </a:rPr>
              <a:t>See how here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5F823-4BC6-3E4B-B86B-49E111A40B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83CAB652-0FC0-CFBC-F92D-360439DEFF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43891200" cy="184573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9D6E5446-E5CC-0E8E-8EA7-371B10F2B0E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75513" y="3894001"/>
            <a:ext cx="9274810" cy="263779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D97CC2-EB82-CA0F-7177-56DF04A3537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40586025"/>
            <a:ext cx="43891200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62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103E9A-7B29-4598-A59B-A4E8E190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2336800"/>
            <a:ext cx="37855525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36976-5B3B-4617-AADB-7396CC27C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838" y="11684000"/>
            <a:ext cx="37855525" cy="2784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36060-5E9D-42B5-A4C5-356F4822D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838" y="40681275"/>
            <a:ext cx="9875837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7B8AC-1C85-4983-B1CD-19D07C6D9BF5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68B83-92A0-4A2F-A294-AD9BB6976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325" y="40681275"/>
            <a:ext cx="1481455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BC889-D69F-4881-9375-22B5227FA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7525" y="40681275"/>
            <a:ext cx="9875838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926CB-BAB2-4604-BE5F-39E440D33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1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8A51B356-0AB0-9444-8FAF-5D1838F80F79}"/>
              </a:ext>
            </a:extLst>
          </p:cNvPr>
          <p:cNvSpPr txBox="1"/>
          <p:nvPr/>
        </p:nvSpPr>
        <p:spPr>
          <a:xfrm>
            <a:off x="1828799" y="3178345"/>
            <a:ext cx="30470975" cy="1585049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00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Heading: Use Arial Bold 100pt for Main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06BC78-7C36-4C42-A1E3-2DE2759D029E}"/>
              </a:ext>
            </a:extLst>
          </p:cNvPr>
          <p:cNvSpPr txBox="1"/>
          <p:nvPr/>
        </p:nvSpPr>
        <p:spPr>
          <a:xfrm>
            <a:off x="1823834" y="21881285"/>
            <a:ext cx="9421584" cy="11839138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Vestibulum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vestibulum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Proin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massa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maximus,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dignissim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arcu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imperdiet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risus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egestas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mi id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ultrices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aliquam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eros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ultrices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lectus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sit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magna dui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eget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lacus.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Curabitur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nisi.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636732-06DD-6148-8524-528F83EA52AD}"/>
              </a:ext>
            </a:extLst>
          </p:cNvPr>
          <p:cNvSpPr txBox="1"/>
          <p:nvPr/>
        </p:nvSpPr>
        <p:spPr>
          <a:xfrm>
            <a:off x="32458716" y="35187493"/>
            <a:ext cx="9421584" cy="3077766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179A14F-BD74-329E-DBAA-AD1BC411B34C}"/>
              </a:ext>
            </a:extLst>
          </p:cNvPr>
          <p:cNvGrpSpPr/>
          <p:nvPr/>
        </p:nvGrpSpPr>
        <p:grpSpPr>
          <a:xfrm>
            <a:off x="12052029" y="21881285"/>
            <a:ext cx="9032707" cy="11666462"/>
            <a:chOff x="1823833" y="15749735"/>
            <a:chExt cx="9032707" cy="11666462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0D9223F6-988B-4FC1-9C18-3307AC2776F6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3"/>
            <a:srcRect l="7648" t="-727" r="8745" b="1"/>
            <a:stretch/>
          </p:blipFill>
          <p:spPr>
            <a:xfrm>
              <a:off x="1828800" y="15749735"/>
              <a:ext cx="9027740" cy="1051603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ED74907-F196-477F-A721-52C3CFC605BC}"/>
                </a:ext>
              </a:extLst>
            </p:cNvPr>
            <p:cNvSpPr txBox="1"/>
            <p:nvPr/>
          </p:nvSpPr>
          <p:spPr>
            <a:xfrm>
              <a:off x="1823833" y="26492867"/>
              <a:ext cx="8994260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Caption: Use Arial 30pt italic. Photos, illustrations and charts may be placed anywhere in line with text. </a:t>
              </a:r>
              <a:endParaRPr lang="en-US" sz="3000" i="1" dirty="0">
                <a:solidFill>
                  <a:srgbClr val="0070C1"/>
                </a:solidFill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Text Box 123">
            <a:extLst>
              <a:ext uri="{FF2B5EF4-FFF2-40B4-BE49-F238E27FC236}">
                <a16:creationId xmlns:a16="http://schemas.microsoft.com/office/drawing/2014/main" id="{0AFCE7A7-0BFB-4D1A-B66D-07F0A7C61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835" y="6529984"/>
            <a:ext cx="30470972" cy="134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/>
          <a:p>
            <a:r>
              <a:rPr lang="en-US" sz="4000" b="1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Jane Doe, PhD; John Smith, MD; Frederick Jones, MD.</a:t>
            </a:r>
            <a:br>
              <a:rPr lang="en-US" sz="4000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</a:br>
            <a:r>
              <a:rPr lang="en-US" sz="3000" i="1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Group Name and/or University of Affiliation Goes Here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199C6DF-11D7-E7C2-9F3D-CD81AC3A0F50}"/>
              </a:ext>
            </a:extLst>
          </p:cNvPr>
          <p:cNvGrpSpPr/>
          <p:nvPr/>
        </p:nvGrpSpPr>
        <p:grpSpPr>
          <a:xfrm>
            <a:off x="33106391" y="8770643"/>
            <a:ext cx="9067662" cy="5696021"/>
            <a:chOff x="22348924" y="32080719"/>
            <a:chExt cx="9067662" cy="5696021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8B2193FF-6E59-46D9-9112-54239AB62632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2348924" y="32080719"/>
              <a:ext cx="9067662" cy="4558483"/>
            </a:xfrm>
            <a:prstGeom prst="rect">
              <a:avLst/>
            </a:prstGeom>
            <a:solidFill>
              <a:srgbClr val="8ABEDC">
                <a:alpha val="24706"/>
              </a:srgbClr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3A86321-0FA0-4E26-9835-CC79C7C042AD}"/>
                </a:ext>
              </a:extLst>
            </p:cNvPr>
            <p:cNvSpPr txBox="1"/>
            <p:nvPr/>
          </p:nvSpPr>
          <p:spPr>
            <a:xfrm>
              <a:off x="22348924" y="36853410"/>
              <a:ext cx="9067662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Caption: Use Arial 30pt italic. Photos, illustrations and charts may be placed anywhere in line with text.</a:t>
              </a:r>
              <a:endParaRPr lang="en-US" sz="3000" i="1" dirty="0">
                <a:solidFill>
                  <a:srgbClr val="0070C1"/>
                </a:solidFill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3E4D3FE4-169E-4CEE-AC8A-E4750B37325E}"/>
              </a:ext>
            </a:extLst>
          </p:cNvPr>
          <p:cNvSpPr/>
          <p:nvPr/>
        </p:nvSpPr>
        <p:spPr>
          <a:xfrm>
            <a:off x="-11436405" y="27652524"/>
            <a:ext cx="2438400" cy="2402869"/>
          </a:xfrm>
          <a:prstGeom prst="rect">
            <a:avLst/>
          </a:prstGeom>
          <a:solidFill>
            <a:srgbClr val="1941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B2E9B85-AFD1-42DA-9972-C9DF31570FC2}"/>
              </a:ext>
            </a:extLst>
          </p:cNvPr>
          <p:cNvSpPr txBox="1"/>
          <p:nvPr/>
        </p:nvSpPr>
        <p:spPr>
          <a:xfrm>
            <a:off x="-8453686" y="27438940"/>
            <a:ext cx="7658099" cy="2645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ARM Blue</a:t>
            </a:r>
          </a:p>
          <a:p>
            <a:r>
              <a:rPr lang="en-US" dirty="0">
                <a:solidFill>
                  <a:srgbClr val="174174"/>
                </a:solidFill>
                <a:latin typeface="Arial" panose="020B0604020202020204" pitchFamily="34" charset="0"/>
              </a:rPr>
              <a:t>#194173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EF0FADC-8603-4F62-83B6-A04506A01478}"/>
              </a:ext>
            </a:extLst>
          </p:cNvPr>
          <p:cNvSpPr txBox="1"/>
          <p:nvPr/>
        </p:nvSpPr>
        <p:spPr>
          <a:xfrm>
            <a:off x="-12092024" y="2152017"/>
            <a:ext cx="115192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Type is </a:t>
            </a:r>
            <a:r>
              <a:rPr lang="en-US" sz="8800" b="1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Arial</a:t>
            </a:r>
            <a:br>
              <a:rPr lang="en-US" sz="8800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</a:br>
            <a:endParaRPr lang="en-US" sz="8800" dirty="0">
              <a:solidFill>
                <a:srgbClr val="194173"/>
              </a:solidFill>
              <a:latin typeface="Arial" panose="020B0604020202020204" pitchFamily="34" charset="0"/>
              <a:ea typeface="Source Sans Pro" panose="020B0503030403020204" pitchFamily="34" charset="0"/>
              <a:sym typeface="Wingdings" pitchFamily="2" charset="2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63EC443-BADB-4321-8AED-F05C64EFA791}"/>
              </a:ext>
            </a:extLst>
          </p:cNvPr>
          <p:cNvSpPr txBox="1"/>
          <p:nvPr/>
        </p:nvSpPr>
        <p:spPr>
          <a:xfrm>
            <a:off x="-12092024" y="4907401"/>
            <a:ext cx="115192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Go to </a:t>
            </a:r>
            <a:r>
              <a:rPr lang="en-US" sz="8800" b="1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View&gt;Guides </a:t>
            </a:r>
            <a:r>
              <a:rPr lang="en-US" sz="8800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to view layout guidelines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A2D6A89-23F3-4CF0-85A9-A25480BDFE2C}"/>
              </a:ext>
            </a:extLst>
          </p:cNvPr>
          <p:cNvSpPr txBox="1"/>
          <p:nvPr/>
        </p:nvSpPr>
        <p:spPr>
          <a:xfrm>
            <a:off x="-14702752" y="8969736"/>
            <a:ext cx="1403153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*Character spacing can be set to “loose” in the </a:t>
            </a:r>
            <a:r>
              <a:rPr lang="en-US" sz="8800" b="1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Home Tab </a:t>
            </a:r>
            <a:r>
              <a:rPr lang="en-US" sz="8800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on the </a:t>
            </a:r>
            <a:r>
              <a:rPr lang="en-US" sz="8800" b="1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Toolbar</a:t>
            </a:r>
            <a:r>
              <a:rPr lang="en-US" sz="8800" dirty="0">
                <a:solidFill>
                  <a:srgbClr val="194173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 below font name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08791C91-8B13-3DBD-BBB1-AE5E9E9D0B03}"/>
              </a:ext>
            </a:extLst>
          </p:cNvPr>
          <p:cNvGrpSpPr/>
          <p:nvPr/>
        </p:nvGrpSpPr>
        <p:grpSpPr>
          <a:xfrm>
            <a:off x="22724908" y="23352290"/>
            <a:ext cx="19880416" cy="10190921"/>
            <a:chOff x="22233418" y="8336366"/>
            <a:chExt cx="20174185" cy="11540981"/>
          </a:xfrm>
        </p:grpSpPr>
        <p:graphicFrame>
          <p:nvGraphicFramePr>
            <p:cNvPr id="62" name="Chart 61">
              <a:extLst>
                <a:ext uri="{FF2B5EF4-FFF2-40B4-BE49-F238E27FC236}">
                  <a16:creationId xmlns:a16="http://schemas.microsoft.com/office/drawing/2014/main" id="{5BF2FD1C-0087-47B8-911B-43DECFF9BC3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831862551"/>
                </p:ext>
              </p:extLst>
            </p:nvPr>
          </p:nvGraphicFramePr>
          <p:xfrm>
            <a:off x="22233418" y="8336366"/>
            <a:ext cx="20174185" cy="110510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D8958D6-9FF7-48FF-B377-2371A7FEF0D0}"/>
                </a:ext>
              </a:extLst>
            </p:cNvPr>
            <p:cNvSpPr txBox="1"/>
            <p:nvPr/>
          </p:nvSpPr>
          <p:spPr>
            <a:xfrm>
              <a:off x="22365639" y="19323349"/>
              <a:ext cx="1956417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 1: Use Arial 30pt italic. 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EFE2B33-911B-4E84-B7AE-FB33E9ED54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2308195" y="14760432"/>
            <a:ext cx="11636977" cy="5005613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D19C65C-C069-4D2C-ADE0-7A806EE990DD}"/>
              </a:ext>
            </a:extLst>
          </p:cNvPr>
          <p:cNvSpPr/>
          <p:nvPr/>
        </p:nvSpPr>
        <p:spPr>
          <a:xfrm>
            <a:off x="-11385784" y="31657876"/>
            <a:ext cx="2438400" cy="2402869"/>
          </a:xfrm>
          <a:prstGeom prst="rect">
            <a:avLst/>
          </a:prstGeom>
          <a:solidFill>
            <a:srgbClr val="00BD70"/>
          </a:solidFill>
          <a:ln>
            <a:solidFill>
              <a:srgbClr val="4EA85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94EFEC4-98A9-47D1-A929-D3D46D4A4E00}"/>
              </a:ext>
            </a:extLst>
          </p:cNvPr>
          <p:cNvSpPr txBox="1"/>
          <p:nvPr/>
        </p:nvSpPr>
        <p:spPr>
          <a:xfrm>
            <a:off x="-8403065" y="31444292"/>
            <a:ext cx="7658099" cy="2645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D70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ARM Green</a:t>
            </a:r>
            <a:endParaRPr lang="en-US" dirty="0">
              <a:solidFill>
                <a:srgbClr val="00BD7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BD70"/>
                </a:solidFill>
                <a:latin typeface="Arial" panose="020B0604020202020204" pitchFamily="34" charset="0"/>
              </a:rPr>
              <a:t>#00BD70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0ABBEB6-17F1-4890-8B1C-A08CFDC06710}"/>
              </a:ext>
            </a:extLst>
          </p:cNvPr>
          <p:cNvSpPr/>
          <p:nvPr/>
        </p:nvSpPr>
        <p:spPr>
          <a:xfrm>
            <a:off x="-11285163" y="35631061"/>
            <a:ext cx="2438400" cy="2402869"/>
          </a:xfrm>
          <a:prstGeom prst="rect">
            <a:avLst/>
          </a:prstGeom>
          <a:solidFill>
            <a:srgbClr val="82828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A2C7B9A-B991-4847-A332-38E47B2A6B82}"/>
              </a:ext>
            </a:extLst>
          </p:cNvPr>
          <p:cNvSpPr txBox="1"/>
          <p:nvPr/>
        </p:nvSpPr>
        <p:spPr>
          <a:xfrm>
            <a:off x="-8302444" y="35417477"/>
            <a:ext cx="7658099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828282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Gray</a:t>
            </a:r>
            <a:endParaRPr lang="en-US" dirty="0">
              <a:solidFill>
                <a:srgbClr val="82828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828282"/>
                </a:solidFill>
                <a:latin typeface="Arial" panose="020B0604020202020204" pitchFamily="34" charset="0"/>
              </a:rPr>
              <a:t>#828282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9513114-802B-747A-E9FE-820BDA32A5C9}"/>
              </a:ext>
            </a:extLst>
          </p:cNvPr>
          <p:cNvSpPr/>
          <p:nvPr/>
        </p:nvSpPr>
        <p:spPr>
          <a:xfrm>
            <a:off x="-11436405" y="23882236"/>
            <a:ext cx="2438400" cy="2402869"/>
          </a:xfrm>
          <a:prstGeom prst="rect">
            <a:avLst/>
          </a:prstGeom>
          <a:solidFill>
            <a:srgbClr val="0070C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6902CE-556D-DE88-C148-3C6A82E8D57F}"/>
              </a:ext>
            </a:extLst>
          </p:cNvPr>
          <p:cNvSpPr txBox="1"/>
          <p:nvPr/>
        </p:nvSpPr>
        <p:spPr>
          <a:xfrm>
            <a:off x="-8488793" y="23666615"/>
            <a:ext cx="7607478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Primary Blue</a:t>
            </a:r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</a:rPr>
              <a:t>#0070C1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D42B010-4AC0-7984-8942-26C9FFEF45FB}"/>
              </a:ext>
            </a:extLst>
          </p:cNvPr>
          <p:cNvCxnSpPr>
            <a:cxnSpLocks/>
          </p:cNvCxnSpPr>
          <p:nvPr/>
        </p:nvCxnSpPr>
        <p:spPr>
          <a:xfrm>
            <a:off x="21945600" y="8842734"/>
            <a:ext cx="0" cy="2468406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985FBB5-6F9A-F357-3CE3-39C696DCE50D}"/>
              </a:ext>
            </a:extLst>
          </p:cNvPr>
          <p:cNvCxnSpPr/>
          <p:nvPr/>
        </p:nvCxnSpPr>
        <p:spPr>
          <a:xfrm>
            <a:off x="1823833" y="21167611"/>
            <a:ext cx="40193063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77C96EE-0B7F-1CEF-B2C0-F9DE2A61CEAB}"/>
              </a:ext>
            </a:extLst>
          </p:cNvPr>
          <p:cNvSpPr txBox="1"/>
          <p:nvPr/>
        </p:nvSpPr>
        <p:spPr>
          <a:xfrm>
            <a:off x="1870620" y="35187493"/>
            <a:ext cx="20074973" cy="3980577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italic for body text. 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vestibulum. Cras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felis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vel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massa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semper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ut.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Duis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59E6D7B-5D6D-F27F-4BE8-DAB576555E9A}"/>
              </a:ext>
            </a:extLst>
          </p:cNvPr>
          <p:cNvSpPr txBox="1"/>
          <p:nvPr/>
        </p:nvSpPr>
        <p:spPr>
          <a:xfrm>
            <a:off x="22878196" y="21881285"/>
            <a:ext cx="9421584" cy="1533753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9AB3BA-ADE9-47E4-2DE6-2440DFBACCB7}"/>
              </a:ext>
            </a:extLst>
          </p:cNvPr>
          <p:cNvSpPr txBox="1"/>
          <p:nvPr/>
        </p:nvSpPr>
        <p:spPr>
          <a:xfrm>
            <a:off x="22878196" y="8711986"/>
            <a:ext cx="9421584" cy="12300803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FC7D0B90-CD78-FC62-EC82-3769444CDF47}"/>
              </a:ext>
            </a:extLst>
          </p:cNvPr>
          <p:cNvSpPr txBox="1"/>
          <p:nvPr/>
        </p:nvSpPr>
        <p:spPr>
          <a:xfrm>
            <a:off x="33104508" y="14882559"/>
            <a:ext cx="9421584" cy="5586145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B0AC94B-14EB-0C17-9875-2C91EE8EC605}"/>
              </a:ext>
            </a:extLst>
          </p:cNvPr>
          <p:cNvSpPr txBox="1"/>
          <p:nvPr/>
        </p:nvSpPr>
        <p:spPr>
          <a:xfrm>
            <a:off x="1870619" y="8703707"/>
            <a:ext cx="19175669" cy="4083169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95" name="Chart 94">
            <a:extLst>
              <a:ext uri="{FF2B5EF4-FFF2-40B4-BE49-F238E27FC236}">
                <a16:creationId xmlns:a16="http://schemas.microsoft.com/office/drawing/2014/main" id="{DD3B0638-1453-2E1A-AE78-3552F7565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3726471"/>
              </p:ext>
            </p:extLst>
          </p:nvPr>
        </p:nvGraphicFramePr>
        <p:xfrm>
          <a:off x="1831870" y="13298920"/>
          <a:ext cx="19175670" cy="631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56DF4865-28D4-EA26-90DC-A9FF3ACD949A}"/>
              </a:ext>
            </a:extLst>
          </p:cNvPr>
          <p:cNvSpPr txBox="1"/>
          <p:nvPr/>
        </p:nvSpPr>
        <p:spPr>
          <a:xfrm>
            <a:off x="1871617" y="19897084"/>
            <a:ext cx="19380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1: Use Arial 30pt italic. 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12286DE-1A0F-2C08-AE6A-67717804CF73}"/>
              </a:ext>
            </a:extLst>
          </p:cNvPr>
          <p:cNvCxnSpPr/>
          <p:nvPr/>
        </p:nvCxnSpPr>
        <p:spPr>
          <a:xfrm>
            <a:off x="1687237" y="34464511"/>
            <a:ext cx="40193063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1340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M_TRI-Review_4Quad48x48" id="{6FFFA7EA-6825-7542-A20D-E69695807A9F}" vid="{9D625EB2-380B-D44B-B0C5-D09F2C1A01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ARM_TRI-Review_4Quad_48x48</Template>
  <TotalTime>11</TotalTime>
  <Words>672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Jundt, Rolanda</dc:creator>
  <cp:lastModifiedBy>Prichard, Michelle E</cp:lastModifiedBy>
  <cp:revision>1</cp:revision>
  <dcterms:created xsi:type="dcterms:W3CDTF">2024-05-03T22:31:29Z</dcterms:created>
  <dcterms:modified xsi:type="dcterms:W3CDTF">2025-01-14T20:41:48Z</dcterms:modified>
</cp:coreProperties>
</file>