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70"/>
    <a:srgbClr val="828282"/>
    <a:srgbClr val="194173"/>
    <a:srgbClr val="4DA85F"/>
    <a:srgbClr val="164174"/>
    <a:srgbClr val="0070C1"/>
    <a:srgbClr val="174174"/>
    <a:srgbClr val="A6A6A6"/>
    <a:srgbClr val="4EA85F"/>
    <a:srgbClr val="3E8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25C45-28AD-4AAA-B189-5BEF0557BB5C}" v="1" dt="2025-01-14T20:42:52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6" autoAdjust="0"/>
  </p:normalViewPr>
  <p:slideViewPr>
    <p:cSldViewPr snapToGrid="0" snapToObjects="1">
      <p:cViewPr varScale="1">
        <p:scale>
          <a:sx n="15" d="100"/>
          <a:sy n="15" d="100"/>
        </p:scale>
        <p:origin x="1709" y="29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732" y="-75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em, Michael" userId="18cfbbd4-81d7-4562-9e70-02bf305d2ef5" providerId="ADAL" clId="{4FB7E377-FA0B-4FCB-B68C-FE51BF745AA1}"/>
    <pc:docChg chg="custSel modSld modMainMaster">
      <pc:chgData name="Wasem, Michael" userId="18cfbbd4-81d7-4562-9e70-02bf305d2ef5" providerId="ADAL" clId="{4FB7E377-FA0B-4FCB-B68C-FE51BF745AA1}" dt="2024-05-04T00:07:51.380" v="14" actId="14100"/>
      <pc:docMkLst>
        <pc:docMk/>
      </pc:docMkLst>
      <pc:sldChg chg="delSp modSp mod">
        <pc:chgData name="Wasem, Michael" userId="18cfbbd4-81d7-4562-9e70-02bf305d2ef5" providerId="ADAL" clId="{4FB7E377-FA0B-4FCB-B68C-FE51BF745AA1}" dt="2024-05-04T00:07:51.380" v="14" actId="14100"/>
        <pc:sldMkLst>
          <pc:docMk/>
          <pc:sldMk cId="1990134050" sldId="256"/>
        </pc:sldMkLst>
        <pc:spChg chg="mod">
          <ac:chgData name="Wasem, Michael" userId="18cfbbd4-81d7-4562-9e70-02bf305d2ef5" providerId="ADAL" clId="{4FB7E377-FA0B-4FCB-B68C-FE51BF745AA1}" dt="2024-05-04T00:07:46.685" v="13" actId="14100"/>
          <ac:spMkLst>
            <pc:docMk/>
            <pc:sldMk cId="1990134050" sldId="256"/>
            <ac:spMk id="20" creationId="{8A51B356-0AB0-9444-8FAF-5D1838F80F79}"/>
          </ac:spMkLst>
        </pc:spChg>
        <pc:spChg chg="del">
          <ac:chgData name="Wasem, Michael" userId="18cfbbd4-81d7-4562-9e70-02bf305d2ef5" providerId="ADAL" clId="{4FB7E377-FA0B-4FCB-B68C-FE51BF745AA1}" dt="2024-05-04T00:07:29.989" v="3" actId="478"/>
          <ac:spMkLst>
            <pc:docMk/>
            <pc:sldMk cId="1990134050" sldId="256"/>
            <ac:spMk id="25" creationId="{83E7EF43-B5FB-BEE2-01A6-96885A24C9D1}"/>
          </ac:spMkLst>
        </pc:spChg>
        <pc:spChg chg="mod">
          <ac:chgData name="Wasem, Michael" userId="18cfbbd4-81d7-4562-9e70-02bf305d2ef5" providerId="ADAL" clId="{4FB7E377-FA0B-4FCB-B68C-FE51BF745AA1}" dt="2024-05-04T00:07:51.380" v="14" actId="14100"/>
          <ac:spMkLst>
            <pc:docMk/>
            <pc:sldMk cId="1990134050" sldId="256"/>
            <ac:spMk id="26" creationId="{0AFCE7A7-0BFB-4D1A-B66D-07F0A7C6106C}"/>
          </ac:spMkLst>
        </pc:spChg>
        <pc:spChg chg="del">
          <ac:chgData name="Wasem, Michael" userId="18cfbbd4-81d7-4562-9e70-02bf305d2ef5" providerId="ADAL" clId="{4FB7E377-FA0B-4FCB-B68C-FE51BF745AA1}" dt="2024-05-04T00:07:32.623" v="4" actId="478"/>
          <ac:spMkLst>
            <pc:docMk/>
            <pc:sldMk cId="1990134050" sldId="256"/>
            <ac:spMk id="27" creationId="{A04466F9-3A00-2FB2-D4B2-91EE779DAD74}"/>
          </ac:spMkLst>
        </pc:spChg>
        <pc:picChg chg="del">
          <ac:chgData name="Wasem, Michael" userId="18cfbbd4-81d7-4562-9e70-02bf305d2ef5" providerId="ADAL" clId="{4FB7E377-FA0B-4FCB-B68C-FE51BF745AA1}" dt="2024-05-04T00:07:25.255" v="2" actId="478"/>
          <ac:picMkLst>
            <pc:docMk/>
            <pc:sldMk cId="1990134050" sldId="256"/>
            <ac:picMk id="8" creationId="{5C072984-1BC2-0A6E-F853-1E0861915C5B}"/>
          </ac:picMkLst>
        </pc:picChg>
        <pc:picChg chg="del">
          <ac:chgData name="Wasem, Michael" userId="18cfbbd4-81d7-4562-9e70-02bf305d2ef5" providerId="ADAL" clId="{4FB7E377-FA0B-4FCB-B68C-FE51BF745AA1}" dt="2024-05-04T00:07:33.511" v="5" actId="478"/>
          <ac:picMkLst>
            <pc:docMk/>
            <pc:sldMk cId="1990134050" sldId="256"/>
            <ac:picMk id="31" creationId="{8BB90197-EBF8-A68E-1BCA-1362247261DF}"/>
          </ac:picMkLst>
        </pc:picChg>
        <pc:picChg chg="del">
          <ac:chgData name="Wasem, Michael" userId="18cfbbd4-81d7-4562-9e70-02bf305d2ef5" providerId="ADAL" clId="{4FB7E377-FA0B-4FCB-B68C-FE51BF745AA1}" dt="2024-05-04T00:07:36.590" v="8" actId="478"/>
          <ac:picMkLst>
            <pc:docMk/>
            <pc:sldMk cId="1990134050" sldId="256"/>
            <ac:picMk id="32" creationId="{9EE34E2A-3F62-03FF-D204-0B4097CC8970}"/>
          </ac:picMkLst>
        </pc:picChg>
        <pc:picChg chg="del">
          <ac:chgData name="Wasem, Michael" userId="18cfbbd4-81d7-4562-9e70-02bf305d2ef5" providerId="ADAL" clId="{4FB7E377-FA0B-4FCB-B68C-FE51BF745AA1}" dt="2024-05-04T00:07:34.341" v="6" actId="478"/>
          <ac:picMkLst>
            <pc:docMk/>
            <pc:sldMk cId="1990134050" sldId="256"/>
            <ac:picMk id="33" creationId="{F46B244D-7C1E-E10E-296D-73686CF2A363}"/>
          </ac:picMkLst>
        </pc:picChg>
        <pc:picChg chg="del">
          <ac:chgData name="Wasem, Michael" userId="18cfbbd4-81d7-4562-9e70-02bf305d2ef5" providerId="ADAL" clId="{4FB7E377-FA0B-4FCB-B68C-FE51BF745AA1}" dt="2024-05-04T00:07:37.446" v="9" actId="478"/>
          <ac:picMkLst>
            <pc:docMk/>
            <pc:sldMk cId="1990134050" sldId="256"/>
            <ac:picMk id="35" creationId="{EF0993F2-4516-E047-8690-762EBF057B62}"/>
          </ac:picMkLst>
        </pc:picChg>
        <pc:picChg chg="del">
          <ac:chgData name="Wasem, Michael" userId="18cfbbd4-81d7-4562-9e70-02bf305d2ef5" providerId="ADAL" clId="{4FB7E377-FA0B-4FCB-B68C-FE51BF745AA1}" dt="2024-05-04T00:07:35.333" v="7" actId="478"/>
          <ac:picMkLst>
            <pc:docMk/>
            <pc:sldMk cId="1990134050" sldId="256"/>
            <ac:picMk id="36" creationId="{717CEF0F-F18C-D449-D0B7-E29A36E3514D}"/>
          </ac:picMkLst>
        </pc:picChg>
        <pc:picChg chg="del">
          <ac:chgData name="Wasem, Michael" userId="18cfbbd4-81d7-4562-9e70-02bf305d2ef5" providerId="ADAL" clId="{4FB7E377-FA0B-4FCB-B68C-FE51BF745AA1}" dt="2024-05-04T00:07:38.334" v="10" actId="478"/>
          <ac:picMkLst>
            <pc:docMk/>
            <pc:sldMk cId="1990134050" sldId="256"/>
            <ac:picMk id="37" creationId="{FB531D05-BC51-3F3A-AC5C-2DC3D5C05F01}"/>
          </ac:picMkLst>
        </pc:picChg>
        <pc:picChg chg="del">
          <ac:chgData name="Wasem, Michael" userId="18cfbbd4-81d7-4562-9e70-02bf305d2ef5" providerId="ADAL" clId="{4FB7E377-FA0B-4FCB-B68C-FE51BF745AA1}" dt="2024-05-04T00:07:39.549" v="11" actId="478"/>
          <ac:picMkLst>
            <pc:docMk/>
            <pc:sldMk cId="1990134050" sldId="256"/>
            <ac:picMk id="38" creationId="{4EA6EF9D-1270-C5BF-BF2C-50E6825B1477}"/>
          </ac:picMkLst>
        </pc:picChg>
        <pc:picChg chg="del">
          <ac:chgData name="Wasem, Michael" userId="18cfbbd4-81d7-4562-9e70-02bf305d2ef5" providerId="ADAL" clId="{4FB7E377-FA0B-4FCB-B68C-FE51BF745AA1}" dt="2024-05-04T00:07:40.248" v="12" actId="478"/>
          <ac:picMkLst>
            <pc:docMk/>
            <pc:sldMk cId="1990134050" sldId="256"/>
            <ac:picMk id="39" creationId="{0B2DEDA4-DFB6-5823-56BC-6F84685EAEC7}"/>
          </ac:picMkLst>
        </pc:picChg>
      </pc:sldChg>
      <pc:sldMasterChg chg="modSldLayout">
        <pc:chgData name="Wasem, Michael" userId="18cfbbd4-81d7-4562-9e70-02bf305d2ef5" providerId="ADAL" clId="{4FB7E377-FA0B-4FCB-B68C-FE51BF745AA1}" dt="2024-05-04T00:07:11.911" v="1" actId="478"/>
        <pc:sldMasterMkLst>
          <pc:docMk/>
          <pc:sldMasterMk cId="3410915205" sldId="2147483674"/>
        </pc:sldMasterMkLst>
        <pc:sldLayoutChg chg="delSp modSp mod">
          <pc:chgData name="Wasem, Michael" userId="18cfbbd4-81d7-4562-9e70-02bf305d2ef5" providerId="ADAL" clId="{4FB7E377-FA0B-4FCB-B68C-FE51BF745AA1}" dt="2024-05-04T00:07:11.911" v="1" actId="478"/>
          <pc:sldLayoutMkLst>
            <pc:docMk/>
            <pc:sldMasterMk cId="3410915205" sldId="2147483674"/>
            <pc:sldLayoutMk cId="1513620632" sldId="2147483686"/>
          </pc:sldLayoutMkLst>
          <pc:grpChg chg="del">
            <ac:chgData name="Wasem, Michael" userId="18cfbbd4-81d7-4562-9e70-02bf305d2ef5" providerId="ADAL" clId="{4FB7E377-FA0B-4FCB-B68C-FE51BF745AA1}" dt="2024-05-04T00:07:11.911" v="1" actId="478"/>
            <ac:grpSpMkLst>
              <pc:docMk/>
              <pc:sldMasterMk cId="3410915205" sldId="2147483674"/>
              <pc:sldLayoutMk cId="1513620632" sldId="2147483686"/>
              <ac:grpSpMk id="4" creationId="{44656FA7-63A7-C6FB-6255-7A2524E9E7F1}"/>
            </ac:grpSpMkLst>
          </pc:grpChg>
          <pc:picChg chg="mod topLvl">
            <ac:chgData name="Wasem, Michael" userId="18cfbbd4-81d7-4562-9e70-02bf305d2ef5" providerId="ADAL" clId="{4FB7E377-FA0B-4FCB-B68C-FE51BF745AA1}" dt="2024-05-04T00:07:11.911" v="1" actId="478"/>
            <ac:picMkLst>
              <pc:docMk/>
              <pc:sldMasterMk cId="3410915205" sldId="2147483674"/>
              <pc:sldLayoutMk cId="1513620632" sldId="2147483686"/>
              <ac:picMk id="7" creationId="{5BF9E5F6-AC31-9D27-FF32-1E10A5AC344F}"/>
            </ac:picMkLst>
          </pc:picChg>
          <pc:cxnChg chg="del topLvl">
            <ac:chgData name="Wasem, Michael" userId="18cfbbd4-81d7-4562-9e70-02bf305d2ef5" providerId="ADAL" clId="{4FB7E377-FA0B-4FCB-B68C-FE51BF745AA1}" dt="2024-05-04T00:07:11.911" v="1" actId="478"/>
            <ac:cxnSpMkLst>
              <pc:docMk/>
              <pc:sldMasterMk cId="3410915205" sldId="2147483674"/>
              <pc:sldLayoutMk cId="1513620632" sldId="2147483686"/>
              <ac:cxnSpMk id="6" creationId="{7FA3A61E-1AE3-8C11-116C-164D2F2A368A}"/>
            </ac:cxnSpMkLst>
          </pc:cxnChg>
        </pc:sldLayoutChg>
      </pc:sldMasterChg>
    </pc:docChg>
  </pc:docChgLst>
  <pc:docChgLst>
    <pc:chgData name="Prichard, Michelle E" userId="9f347276-5906-44b1-936f-d9e5231f1de2" providerId="ADAL" clId="{17A25C45-28AD-4AAA-B189-5BEF0557BB5C}"/>
    <pc:docChg chg="custSel modMainMaster">
      <pc:chgData name="Prichard, Michelle E" userId="9f347276-5906-44b1-936f-d9e5231f1de2" providerId="ADAL" clId="{17A25C45-28AD-4AAA-B189-5BEF0557BB5C}" dt="2025-01-14T20:42:55.203" v="2" actId="1076"/>
      <pc:docMkLst>
        <pc:docMk/>
      </pc:docMkLst>
      <pc:sldMasterChg chg="modSldLayout">
        <pc:chgData name="Prichard, Michelle E" userId="9f347276-5906-44b1-936f-d9e5231f1de2" providerId="ADAL" clId="{17A25C45-28AD-4AAA-B189-5BEF0557BB5C}" dt="2025-01-14T20:42:55.203" v="2" actId="1076"/>
        <pc:sldMasterMkLst>
          <pc:docMk/>
          <pc:sldMasterMk cId="3410915205" sldId="2147483674"/>
        </pc:sldMasterMkLst>
        <pc:sldLayoutChg chg="addSp delSp modSp mod">
          <pc:chgData name="Prichard, Michelle E" userId="9f347276-5906-44b1-936f-d9e5231f1de2" providerId="ADAL" clId="{17A25C45-28AD-4AAA-B189-5BEF0557BB5C}" dt="2025-01-14T20:42:55.203" v="2" actId="1076"/>
          <pc:sldLayoutMkLst>
            <pc:docMk/>
            <pc:sldMasterMk cId="3410915205" sldId="2147483674"/>
            <pc:sldLayoutMk cId="1513620632" sldId="2147483686"/>
          </pc:sldLayoutMkLst>
          <pc:picChg chg="del">
            <ac:chgData name="Prichard, Michelle E" userId="9f347276-5906-44b1-936f-d9e5231f1de2" providerId="ADAL" clId="{17A25C45-28AD-4AAA-B189-5BEF0557BB5C}" dt="2025-01-14T20:42:40.297" v="0" actId="478"/>
            <ac:picMkLst>
              <pc:docMk/>
              <pc:sldMasterMk cId="3410915205" sldId="2147483674"/>
              <pc:sldLayoutMk cId="1513620632" sldId="2147483686"/>
              <ac:picMk id="2" creationId="{30C9FD3C-0BE3-6ACA-4A36-B4A0DC7ECF90}"/>
            </ac:picMkLst>
          </pc:picChg>
          <pc:picChg chg="add mod">
            <ac:chgData name="Prichard, Michelle E" userId="9f347276-5906-44b1-936f-d9e5231f1de2" providerId="ADAL" clId="{17A25C45-28AD-4AAA-B189-5BEF0557BB5C}" dt="2025-01-14T20:42:55.203" v="2" actId="1076"/>
            <ac:picMkLst>
              <pc:docMk/>
              <pc:sldMasterMk cId="3410915205" sldId="2147483674"/>
              <pc:sldLayoutMk cId="1513620632" sldId="2147483686"/>
              <ac:picMk id="5" creationId="{4BAC1EF3-2735-8A1C-2562-8BAC7607A0EA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47967995292264E-2"/>
          <c:y val="6.5374377631835887E-2"/>
          <c:w val="0.93984418033431882"/>
          <c:h val="0.8871867189680909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52B0-40D1-B502-400025E472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52B0-40D1-B502-400025E4728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2B0-40D1-B502-400025E4728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52B0-40D1-B502-400025E472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0-40D1-B502-400025E47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0-40D1-B502-400025E47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D70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0-40D1-B502-400025E472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194173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74-406B-9D86-A91C1D01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970600"/>
        <c:axId val="-2123967576"/>
      </c:areaChart>
      <c:catAx>
        <c:axId val="-21239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9011-9797-244C-B112-61DB956B132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23-4BC6-3E4B-B86B-49E111A4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r.science.energy.gov/wp-content/uploads/PowerPoint_Recording_Instructions_and_Tip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06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record video to go with your poster? </a:t>
            </a:r>
            <a:r>
              <a:rPr lang="en-US" dirty="0">
                <a:hlinkClick r:id="rId3"/>
              </a:rPr>
              <a:t>See how here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23-4BC6-3E4B-B86B-49E111A40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361498F-7C4D-3A56-E9B5-1F2C1D1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3891200" cy="18457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F9E5F6-AC31-9D27-FF32-1E10A5AC34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14148" y="3894001"/>
            <a:ext cx="9274810" cy="2637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C1EF3-2735-8A1C-2562-8BAC7607A0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0586025"/>
            <a:ext cx="438912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3E9A-7B29-4598-A59B-A4E8E19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6976-5B3B-4617-AADB-7396CC27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060-5E9D-42B5-A4C5-356F4822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B8AC-1C85-4983-B1CD-19D07C6D9BF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8B83-92A0-4A2F-A294-AD9BB697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C889-D69F-4881-9375-22B5227F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51B356-0AB0-9444-8FAF-5D1838F80F79}"/>
              </a:ext>
            </a:extLst>
          </p:cNvPr>
          <p:cNvSpPr txBox="1"/>
          <p:nvPr/>
        </p:nvSpPr>
        <p:spPr>
          <a:xfrm>
            <a:off x="1828800" y="3178345"/>
            <a:ext cx="30812016" cy="15850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0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Heading: Use Arial Bold 100pt for Main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6BC78-7C36-4C42-A1E3-2DE2759D029E}"/>
              </a:ext>
            </a:extLst>
          </p:cNvPr>
          <p:cNvSpPr txBox="1"/>
          <p:nvPr/>
        </p:nvSpPr>
        <p:spPr>
          <a:xfrm>
            <a:off x="1823834" y="8635488"/>
            <a:ext cx="8994259" cy="1959510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Subhead: Arial Bold 54pt</a:t>
            </a:r>
          </a:p>
          <a:p>
            <a:pPr>
              <a:spcAft>
                <a:spcPts val="800"/>
              </a:spcAft>
            </a:pPr>
            <a:r>
              <a:rPr lang="en-US" sz="3600" spc="300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CAPS LOOSE SPACING*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Proin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eros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lacus.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2020675" y="8621494"/>
            <a:ext cx="9421585" cy="1128514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36732-06DD-6148-8524-528F83EA52AD}"/>
              </a:ext>
            </a:extLst>
          </p:cNvPr>
          <p:cNvSpPr txBox="1"/>
          <p:nvPr/>
        </p:nvSpPr>
        <p:spPr>
          <a:xfrm>
            <a:off x="32640816" y="28887532"/>
            <a:ext cx="9421584" cy="9689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italic for body text.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vestibulum. Cras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800"/>
              </a:spcAft>
            </a:pPr>
            <a:endParaRPr lang="en-US" sz="2400" i="1" dirty="0">
              <a:solidFill>
                <a:srgbClr val="14141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2077025" y="24928085"/>
            <a:ext cx="9061221" cy="140551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22354365" y="20475817"/>
            <a:ext cx="9055779" cy="11839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79A14F-BD74-329E-DBAA-AD1BC411B34C}"/>
              </a:ext>
            </a:extLst>
          </p:cNvPr>
          <p:cNvGrpSpPr/>
          <p:nvPr/>
        </p:nvGrpSpPr>
        <p:grpSpPr>
          <a:xfrm>
            <a:off x="1823833" y="29027799"/>
            <a:ext cx="9032707" cy="9879262"/>
            <a:chOff x="1823833" y="17536935"/>
            <a:chExt cx="9032707" cy="987926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D9223F6-988B-4FC1-9C18-3307AC2776F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rcRect/>
            <a:stretch/>
          </p:blipFill>
          <p:spPr>
            <a:xfrm>
              <a:off x="1828800" y="17536935"/>
              <a:ext cx="9027740" cy="872883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D74907-F196-477F-A721-52C3CFC605BC}"/>
                </a:ext>
              </a:extLst>
            </p:cNvPr>
            <p:cNvSpPr txBox="1"/>
            <p:nvPr/>
          </p:nvSpPr>
          <p:spPr>
            <a:xfrm>
              <a:off x="1823833" y="26492867"/>
              <a:ext cx="899426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 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89E865-E2A7-4002-5716-A01B53DFCC83}"/>
              </a:ext>
            </a:extLst>
          </p:cNvPr>
          <p:cNvGrpSpPr/>
          <p:nvPr/>
        </p:nvGrpSpPr>
        <p:grpSpPr>
          <a:xfrm>
            <a:off x="32644080" y="20636905"/>
            <a:ext cx="9421585" cy="7421666"/>
            <a:chOff x="32644080" y="19766045"/>
            <a:chExt cx="9421585" cy="74216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090E5C-4715-4379-9BA9-92A3315B8FB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47345" y="19766045"/>
              <a:ext cx="9418320" cy="6278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11736EC-EBB0-4EC0-9D3C-915174616CD8}"/>
                </a:ext>
              </a:extLst>
            </p:cNvPr>
            <p:cNvSpPr txBox="1"/>
            <p:nvPr/>
          </p:nvSpPr>
          <p:spPr>
            <a:xfrm>
              <a:off x="32644080" y="26264381"/>
              <a:ext cx="941832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123">
            <a:extLst>
              <a:ext uri="{FF2B5EF4-FFF2-40B4-BE49-F238E27FC236}">
                <a16:creationId xmlns:a16="http://schemas.microsoft.com/office/drawing/2014/main" id="{0AFCE7A7-0BFB-4D1A-B66D-07F0A7C6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835" y="6529984"/>
            <a:ext cx="30812016" cy="134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r>
              <a:rPr lang="en-US" sz="4000" b="1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Jane Doe, PhD; John Smith, MD; Frederick Jones, MD.</a:t>
            </a:r>
            <a:br>
              <a:rPr lang="en-US" sz="4000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</a:br>
            <a:r>
              <a:rPr lang="en-US" sz="3000" i="1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Group Name and/or University of Affiliation Goes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99C6DF-11D7-E7C2-9F3D-CD81AC3A0F50}"/>
              </a:ext>
            </a:extLst>
          </p:cNvPr>
          <p:cNvGrpSpPr/>
          <p:nvPr/>
        </p:nvGrpSpPr>
        <p:grpSpPr>
          <a:xfrm>
            <a:off x="22348924" y="33211040"/>
            <a:ext cx="9067662" cy="5696021"/>
            <a:chOff x="22348924" y="32080719"/>
            <a:chExt cx="9067662" cy="569602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B2193FF-6E59-46D9-9112-54239AB6263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48924" y="32080719"/>
              <a:ext cx="9067662" cy="4558483"/>
            </a:xfrm>
            <a:prstGeom prst="rect">
              <a:avLst/>
            </a:prstGeom>
            <a:solidFill>
              <a:srgbClr val="8ABEDC">
                <a:alpha val="24706"/>
              </a:srgbClr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A86321-0FA0-4E26-9835-CC79C7C042AD}"/>
                </a:ext>
              </a:extLst>
            </p:cNvPr>
            <p:cNvSpPr txBox="1"/>
            <p:nvPr/>
          </p:nvSpPr>
          <p:spPr>
            <a:xfrm>
              <a:off x="22348924" y="36853410"/>
              <a:ext cx="906766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D3BBACB-468B-4D4F-A29D-4882D1495389}"/>
              </a:ext>
            </a:extLst>
          </p:cNvPr>
          <p:cNvSpPr txBox="1"/>
          <p:nvPr/>
        </p:nvSpPr>
        <p:spPr>
          <a:xfrm>
            <a:off x="13181053" y="20912710"/>
            <a:ext cx="7943687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i="1" dirty="0">
                <a:solidFill>
                  <a:srgbClr val="00BD7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“Place an important quote to draw the audience in to read more about the subject matter on this poster.”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4CE43-4F39-4A1C-89B0-9CD439D9D94C}"/>
              </a:ext>
            </a:extLst>
          </p:cNvPr>
          <p:cNvSpPr/>
          <p:nvPr/>
        </p:nvSpPr>
        <p:spPr>
          <a:xfrm>
            <a:off x="12165259" y="20912710"/>
            <a:ext cx="646574" cy="3046988"/>
          </a:xfrm>
          <a:prstGeom prst="rect">
            <a:avLst/>
          </a:prstGeom>
          <a:solidFill>
            <a:srgbClr val="00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A85F"/>
              </a:solidFill>
            </a:endParaRP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5BF2FD1C-0087-47B8-911B-43DECFF9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658534"/>
              </p:ext>
            </p:extLst>
          </p:nvPr>
        </p:nvGraphicFramePr>
        <p:xfrm>
          <a:off x="22233418" y="8336366"/>
          <a:ext cx="20486708" cy="1105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D8958D6-9FF7-48FF-B377-2371A7FEF0D0}"/>
              </a:ext>
            </a:extLst>
          </p:cNvPr>
          <p:cNvSpPr txBox="1"/>
          <p:nvPr/>
        </p:nvSpPr>
        <p:spPr>
          <a:xfrm>
            <a:off x="22365639" y="19323349"/>
            <a:ext cx="19564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1: Use Arial 30pt italic.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F7136-3238-96ED-6001-620C87E3F9FA}"/>
              </a:ext>
            </a:extLst>
          </p:cNvPr>
          <p:cNvSpPr/>
          <p:nvPr/>
        </p:nvSpPr>
        <p:spPr>
          <a:xfrm>
            <a:off x="-11436405" y="27652524"/>
            <a:ext cx="2438400" cy="2402869"/>
          </a:xfrm>
          <a:prstGeom prst="rect">
            <a:avLst/>
          </a:prstGeom>
          <a:solidFill>
            <a:srgbClr val="194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AA62A-A89F-CF83-96BF-AE432898F919}"/>
              </a:ext>
            </a:extLst>
          </p:cNvPr>
          <p:cNvSpPr txBox="1"/>
          <p:nvPr/>
        </p:nvSpPr>
        <p:spPr>
          <a:xfrm>
            <a:off x="-8453686" y="27438940"/>
            <a:ext cx="7658099" cy="26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ARM Blue</a:t>
            </a:r>
          </a:p>
          <a:p>
            <a:r>
              <a:rPr lang="en-US" dirty="0">
                <a:solidFill>
                  <a:srgbClr val="174174"/>
                </a:solidFill>
                <a:latin typeface="Arial" panose="020B0604020202020204" pitchFamily="34" charset="0"/>
              </a:rPr>
              <a:t>#194173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A2A57-9711-77B0-158F-3D6B33835084}"/>
              </a:ext>
            </a:extLst>
          </p:cNvPr>
          <p:cNvSpPr txBox="1"/>
          <p:nvPr/>
        </p:nvSpPr>
        <p:spPr>
          <a:xfrm>
            <a:off x="-12092024" y="2152017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Type is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Arial</a:t>
            </a:r>
            <a:b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8800" dirty="0">
              <a:solidFill>
                <a:srgbClr val="194173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FC5B6-42E8-AE69-7623-D18BC5097812}"/>
              </a:ext>
            </a:extLst>
          </p:cNvPr>
          <p:cNvSpPr txBox="1"/>
          <p:nvPr/>
        </p:nvSpPr>
        <p:spPr>
          <a:xfrm>
            <a:off x="-12092024" y="4907401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Go to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View&gt;Guides </a:t>
            </a:r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 view layout guidelines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57ECD-2C2B-5049-CB5C-F8281E98F823}"/>
              </a:ext>
            </a:extLst>
          </p:cNvPr>
          <p:cNvSpPr txBox="1"/>
          <p:nvPr/>
        </p:nvSpPr>
        <p:spPr>
          <a:xfrm>
            <a:off x="-14702752" y="8969736"/>
            <a:ext cx="14031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*Character spacing can be set to “loose” in the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Home Tab </a:t>
            </a:r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on the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Toolbar</a:t>
            </a:r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 below font name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C32983-BC75-7FC5-F73A-C89434D44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08195" y="14760432"/>
            <a:ext cx="11636977" cy="5005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B3FAF7-CA83-51E1-8427-6121086385AB}"/>
              </a:ext>
            </a:extLst>
          </p:cNvPr>
          <p:cNvSpPr/>
          <p:nvPr/>
        </p:nvSpPr>
        <p:spPr>
          <a:xfrm>
            <a:off x="-11385784" y="31657876"/>
            <a:ext cx="2438400" cy="2402869"/>
          </a:xfrm>
          <a:prstGeom prst="rect">
            <a:avLst/>
          </a:prstGeom>
          <a:solidFill>
            <a:srgbClr val="00BD70"/>
          </a:solidFill>
          <a:ln>
            <a:solidFill>
              <a:srgbClr val="4EA8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69E0A-37F5-76F6-95FD-9C53083218A9}"/>
              </a:ext>
            </a:extLst>
          </p:cNvPr>
          <p:cNvSpPr txBox="1"/>
          <p:nvPr/>
        </p:nvSpPr>
        <p:spPr>
          <a:xfrm>
            <a:off x="-8403065" y="31444292"/>
            <a:ext cx="7658099" cy="26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D70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ARM Green</a:t>
            </a:r>
            <a:endParaRPr lang="en-US" dirty="0">
              <a:solidFill>
                <a:srgbClr val="00BD7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BD70"/>
                </a:solidFill>
                <a:latin typeface="Arial" panose="020B0604020202020204" pitchFamily="34" charset="0"/>
              </a:rPr>
              <a:t>#00BD70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B00A1D-30EA-1B2B-A068-F2C86524087D}"/>
              </a:ext>
            </a:extLst>
          </p:cNvPr>
          <p:cNvSpPr/>
          <p:nvPr/>
        </p:nvSpPr>
        <p:spPr>
          <a:xfrm>
            <a:off x="-11285163" y="35631061"/>
            <a:ext cx="2438400" cy="2402869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97700B-9744-A643-0297-C6EF078D5AC2}"/>
              </a:ext>
            </a:extLst>
          </p:cNvPr>
          <p:cNvSpPr txBox="1"/>
          <p:nvPr/>
        </p:nvSpPr>
        <p:spPr>
          <a:xfrm>
            <a:off x="-8302444" y="35417477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Gray</a:t>
            </a:r>
            <a:endParaRPr lang="en-US" dirty="0">
              <a:solidFill>
                <a:srgbClr val="82828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</a:rPr>
              <a:t>#828282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EADFB-96DC-B4EF-3E86-1C926070006C}"/>
              </a:ext>
            </a:extLst>
          </p:cNvPr>
          <p:cNvSpPr/>
          <p:nvPr/>
        </p:nvSpPr>
        <p:spPr>
          <a:xfrm>
            <a:off x="-11436405" y="23882236"/>
            <a:ext cx="2438400" cy="240286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526305-0663-E59D-7E22-39058AB72668}"/>
              </a:ext>
            </a:extLst>
          </p:cNvPr>
          <p:cNvSpPr txBox="1"/>
          <p:nvPr/>
        </p:nvSpPr>
        <p:spPr>
          <a:xfrm>
            <a:off x="-8488793" y="23666615"/>
            <a:ext cx="7607478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Primary Blue</a:t>
            </a:r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</a:rPr>
              <a:t>#0070C1</a:t>
            </a:r>
          </a:p>
        </p:txBody>
      </p:sp>
    </p:spTree>
    <p:extLst>
      <p:ext uri="{BB962C8B-B14F-4D97-AF65-F5344CB8AC3E}">
        <p14:creationId xmlns:p14="http://schemas.microsoft.com/office/powerpoint/2010/main" val="1990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M_TRI-Review_4columns48x48" id="{4FA11C47-F807-644A-88D1-887DCD520E66}" vid="{E1EB3B46-C8D5-8746-A4AD-77DE6E34B0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ARM_TRI-Review_4Columns_48x48</Template>
  <TotalTime>6</TotalTime>
  <Words>1003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Jundt, Rolanda</dc:creator>
  <cp:lastModifiedBy>Prichard, Michelle E</cp:lastModifiedBy>
  <cp:revision>1</cp:revision>
  <dcterms:created xsi:type="dcterms:W3CDTF">2024-05-03T22:29:53Z</dcterms:created>
  <dcterms:modified xsi:type="dcterms:W3CDTF">2025-01-14T20:43:00Z</dcterms:modified>
</cp:coreProperties>
</file>